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3" r:id="rId4"/>
    <p:sldId id="262" r:id="rId5"/>
    <p:sldId id="264" r:id="rId6"/>
    <p:sldId id="259" r:id="rId7"/>
    <p:sldId id="265" r:id="rId8"/>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7FA9CF"/>
    <a:srgbClr val="808000"/>
    <a:srgbClr val="888362"/>
    <a:srgbClr val="EAEC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_rels/data3.xml.rels><?xml version="1.0" encoding="UTF-8" standalone="yes"?>
<Relationships xmlns="http://schemas.openxmlformats.org/package/2006/relationships"><Relationship Id="rId1" Type="http://schemas.openxmlformats.org/officeDocument/2006/relationships/image" Target="../media/image8.png"/></Relationships>
</file>

<file path=ppt/diagrams/_rels/data4.xml.rels><?xml version="1.0" encoding="UTF-8" standalone="yes"?>
<Relationships xmlns="http://schemas.openxmlformats.org/package/2006/relationships"><Relationship Id="rId1" Type="http://schemas.openxmlformats.org/officeDocument/2006/relationships/image" Target="../media/image9.png"/></Relationships>
</file>

<file path=ppt/diagrams/_rels/data5.xml.rels><?xml version="1.0" encoding="UTF-8" standalone="yes"?>
<Relationships xmlns="http://schemas.openxmlformats.org/package/2006/relationships"><Relationship Id="rId1" Type="http://schemas.openxmlformats.org/officeDocument/2006/relationships/image" Target="../media/image10.png"/></Relationships>
</file>

<file path=ppt/diagrams/_rels/data6.xml.rels><?xml version="1.0" encoding="UTF-8" standalone="yes"?>
<Relationships xmlns="http://schemas.openxmlformats.org/package/2006/relationships"><Relationship Id="rId1" Type="http://schemas.openxmlformats.org/officeDocument/2006/relationships/image" Target="../media/image11.png"/></Relationships>
</file>

<file path=ppt/diagrams/_rels/data7.xml.rels><?xml version="1.0" encoding="UTF-8" standalone="yes"?>
<Relationships xmlns="http://schemas.openxmlformats.org/package/2006/relationships"><Relationship Id="rId1" Type="http://schemas.openxmlformats.org/officeDocument/2006/relationships/image" Target="../media/image12.png"/></Relationships>
</file>

<file path=ppt/diagrams/_rels/data8.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7.png"/></Relationships>
</file>

<file path=ppt/diagrams/_rels/drawing3.xml.rels><?xml version="1.0" encoding="UTF-8" standalone="yes"?>
<Relationships xmlns="http://schemas.openxmlformats.org/package/2006/relationships"><Relationship Id="rId1" Type="http://schemas.openxmlformats.org/officeDocument/2006/relationships/image" Target="../media/image8.png"/></Relationships>
</file>

<file path=ppt/diagrams/_rels/drawing4.xml.rels><?xml version="1.0" encoding="UTF-8" standalone="yes"?>
<Relationships xmlns="http://schemas.openxmlformats.org/package/2006/relationships"><Relationship Id="rId1" Type="http://schemas.openxmlformats.org/officeDocument/2006/relationships/image" Target="../media/image9.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6.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7.xml.rels><?xml version="1.0" encoding="UTF-8" standalone="yes"?>
<Relationships xmlns="http://schemas.openxmlformats.org/package/2006/relationships"><Relationship Id="rId1" Type="http://schemas.openxmlformats.org/officeDocument/2006/relationships/image" Target="../media/image12.png"/></Relationships>
</file>

<file path=ppt/diagrams/_rels/drawing8.xml.rels><?xml version="1.0" encoding="UTF-8" standalone="yes"?>
<Relationships xmlns="http://schemas.openxmlformats.org/package/2006/relationships"><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custT="1"/>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ctr"/>
          <a:r>
            <a:rPr lang="en-US" sz="2800" b="0" i="0" dirty="0" smtClean="0">
              <a:latin typeface="Eras Medium ITC" panose="020B0602030504020804" pitchFamily="34" charset="0"/>
            </a:rPr>
            <a:t>Slovak </a:t>
          </a:r>
          <a:r>
            <a:rPr lang="en-US" sz="2800" b="0" i="0" dirty="0">
              <a:latin typeface="Eras Medium ITC" panose="020B0602030504020804" pitchFamily="34" charset="0"/>
            </a:rPr>
            <a:t>University of Agriculture in Nitra</a:t>
          </a:r>
          <a:endParaRPr lang="sk-SK" sz="2800" dirty="0">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400000" custLinFactY="-212483" custLinFactNeighborX="447444" custLinFactNeighborY="-300000"/>
      <dgm:spPr>
        <a:blipFill rotWithShape="1">
          <a:blip xmlns:r="http://schemas.openxmlformats.org/officeDocument/2006/relationships" r:embed="rId1"/>
          <a:stretch>
            <a:fillRect/>
          </a:stretch>
        </a:blipFill>
      </dgm:spPr>
      <dgm:t>
        <a:bodyPr/>
        <a:lstStyle/>
        <a:p>
          <a:endParaRPr lang="sk-SK"/>
        </a:p>
      </dgm:t>
    </dgm:pt>
  </dgm:ptLst>
  <dgm:cxnLst>
    <dgm:cxn modelId="{DFD253D0-A08B-4836-B0D9-7AE40DFC374A}" type="presOf" srcId="{3C4C052A-A1EF-4075-867C-C5CF44CED2F4}" destId="{4ED9D126-61AB-44DA-8A41-81B3231B9971}" srcOrd="1" destOrd="0" presId="urn:microsoft.com/office/officeart/2005/8/layout/bList2"/>
    <dgm:cxn modelId="{D7AA3C42-6A3F-4B15-9ABC-243754FFA29B}" type="presOf" srcId="{F0A35D27-D787-496E-B62C-312B6C77A4FD}" destId="{21A5AF02-7D62-46A5-AB73-F2BA0B237F87}" srcOrd="0" destOrd="0" presId="urn:microsoft.com/office/officeart/2005/8/layout/bList2"/>
    <dgm:cxn modelId="{364201D9-CDDE-4862-A565-64DE5B9CFF13}" srcId="{F0A35D27-D787-496E-B62C-312B6C77A4FD}" destId="{3C4C052A-A1EF-4075-867C-C5CF44CED2F4}" srcOrd="0" destOrd="0" parTransId="{B36E5A35-EA90-4969-80D8-A903662294B1}" sibTransId="{756DB963-3184-4F08-BC05-52A0DB24D4D4}"/>
    <dgm:cxn modelId="{0C2F58DC-13C7-4364-9D21-DE7963A2035D}" type="presOf" srcId="{3C4C052A-A1EF-4075-867C-C5CF44CED2F4}" destId="{FCBE4D44-11A5-4BE3-8BDD-64C60F757710}" srcOrd="0" destOrd="0" presId="urn:microsoft.com/office/officeart/2005/8/layout/bList2"/>
    <dgm:cxn modelId="{E5A8E289-A9A1-4A5F-B3A6-572B8831FA6A}" type="presParOf" srcId="{21A5AF02-7D62-46A5-AB73-F2BA0B237F87}" destId="{E135BFEB-DF6B-441D-B293-12B5A7DF06C1}" srcOrd="0" destOrd="0" presId="urn:microsoft.com/office/officeart/2005/8/layout/bList2"/>
    <dgm:cxn modelId="{799F7F9F-23F6-40B3-A61D-74BBFAB636CB}" type="presParOf" srcId="{E135BFEB-DF6B-441D-B293-12B5A7DF06C1}" destId="{CEF031D8-A015-4A36-A8A0-3FB87C8EA731}" srcOrd="0" destOrd="0" presId="urn:microsoft.com/office/officeart/2005/8/layout/bList2"/>
    <dgm:cxn modelId="{FCCEB38F-598B-4876-81CB-C79603CB4DDB}" type="presParOf" srcId="{E135BFEB-DF6B-441D-B293-12B5A7DF06C1}" destId="{FCBE4D44-11A5-4BE3-8BDD-64C60F757710}" srcOrd="1" destOrd="0" presId="urn:microsoft.com/office/officeart/2005/8/layout/bList2"/>
    <dgm:cxn modelId="{54C1F85D-A76F-4F9A-99D5-31B10B5C91D6}" type="presParOf" srcId="{E135BFEB-DF6B-441D-B293-12B5A7DF06C1}" destId="{4ED9D126-61AB-44DA-8A41-81B3231B9971}" srcOrd="2" destOrd="0" presId="urn:microsoft.com/office/officeart/2005/8/layout/bList2"/>
    <dgm:cxn modelId="{EE924D2B-9CD8-4120-AA5D-04542041F50F}"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custT="1"/>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r"/>
          <a:r>
            <a:rPr lang="ru-RU" sz="2800" b="0" i="0" dirty="0" smtClean="0">
              <a:solidFill>
                <a:schemeClr val="bg1"/>
              </a:solidFill>
              <a:latin typeface="Eras Medium ITC" panose="020B0602030504020804" pitchFamily="34" charset="0"/>
            </a:rPr>
            <a:t> </a:t>
          </a:r>
          <a:r>
            <a:rPr lang="en-US" sz="2800" b="0" i="0" dirty="0" err="1" smtClean="0">
              <a:solidFill>
                <a:schemeClr val="bg1"/>
              </a:solidFill>
              <a:latin typeface="Eras Medium ITC" panose="020B0602030504020804" pitchFamily="34" charset="0"/>
            </a:rPr>
            <a:t>Sant’Anna</a:t>
          </a:r>
          <a:r>
            <a:rPr lang="en-US" sz="2800" b="0" i="0" dirty="0" smtClean="0">
              <a:solidFill>
                <a:schemeClr val="bg1"/>
              </a:solidFill>
              <a:latin typeface="Eras Medium ITC" panose="020B0602030504020804" pitchFamily="34" charset="0"/>
            </a:rPr>
            <a:t> School of Advanced Studies</a:t>
          </a:r>
          <a:r>
            <a:rPr lang="sk-SK" sz="2800" b="0" i="0" dirty="0" smtClean="0">
              <a:solidFill>
                <a:schemeClr val="bg1"/>
              </a:solidFill>
              <a:latin typeface="Eras Medium ITC" panose="020B0602030504020804" pitchFamily="34" charset="0"/>
            </a:rPr>
            <a:t>       </a:t>
          </a:r>
          <a:endParaRPr lang="sk-SK" sz="2800" dirty="0">
            <a:solidFill>
              <a:schemeClr val="bg1"/>
            </a:solidFill>
            <a:latin typeface="Eras Medium ITC" panose="020B0602030504020804" pitchFamily="34" charset="0"/>
          </a:endParaRPr>
        </a:p>
      </dgm:t>
    </dgm:pt>
    <dgm:pt modelId="{756DB963-3184-4F08-BC05-52A0DB24D4D4}" type="sibTrans" cxnId="{364201D9-CDDE-4862-A565-64DE5B9CFF13}">
      <dgm:prSet/>
      <dgm:spPr/>
      <dgm:t>
        <a:bodyPr/>
        <a:lstStyle/>
        <a:p>
          <a:endParaRPr lang="sk-SK"/>
        </a:p>
      </dgm:t>
    </dgm:pt>
    <dgm:pt modelId="{B36E5A35-EA90-4969-80D8-A903662294B1}" type="par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533857" custLinFactY="-75531" custLinFactNeighborX="-600000" custLinFactNeighborY="-100000"/>
      <dgm:spPr>
        <a:blipFill rotWithShape="1">
          <a:blip xmlns:r="http://schemas.openxmlformats.org/officeDocument/2006/relationships" r:embed="rId1"/>
          <a:stretch>
            <a:fillRect/>
          </a:stretch>
        </a:blipFill>
      </dgm:spPr>
      <dgm:t>
        <a:bodyPr/>
        <a:lstStyle/>
        <a:p>
          <a:endParaRPr lang="sk-SK"/>
        </a:p>
      </dgm:t>
    </dgm:pt>
  </dgm:ptLst>
  <dgm:cxnLst>
    <dgm:cxn modelId="{3FA53589-6198-4410-B6A0-09DBA4BAEC78}" type="presOf" srcId="{F0A35D27-D787-496E-B62C-312B6C77A4FD}" destId="{21A5AF02-7D62-46A5-AB73-F2BA0B237F87}" srcOrd="0" destOrd="0" presId="urn:microsoft.com/office/officeart/2005/8/layout/bList2"/>
    <dgm:cxn modelId="{364201D9-CDDE-4862-A565-64DE5B9CFF13}" srcId="{F0A35D27-D787-496E-B62C-312B6C77A4FD}" destId="{3C4C052A-A1EF-4075-867C-C5CF44CED2F4}" srcOrd="0" destOrd="0" parTransId="{B36E5A35-EA90-4969-80D8-A903662294B1}" sibTransId="{756DB963-3184-4F08-BC05-52A0DB24D4D4}"/>
    <dgm:cxn modelId="{5B6FABCD-D13F-44F0-9FE0-45974A80D8A3}" type="presOf" srcId="{3C4C052A-A1EF-4075-867C-C5CF44CED2F4}" destId="{4ED9D126-61AB-44DA-8A41-81B3231B9971}" srcOrd="1" destOrd="0" presId="urn:microsoft.com/office/officeart/2005/8/layout/bList2"/>
    <dgm:cxn modelId="{621781E4-3451-41E4-A629-5FE4C673B038}" type="presOf" srcId="{3C4C052A-A1EF-4075-867C-C5CF44CED2F4}" destId="{FCBE4D44-11A5-4BE3-8BDD-64C60F757710}" srcOrd="0" destOrd="0" presId="urn:microsoft.com/office/officeart/2005/8/layout/bList2"/>
    <dgm:cxn modelId="{881863E3-D49C-4D28-B3C6-19DDBC2064C0}" type="presParOf" srcId="{21A5AF02-7D62-46A5-AB73-F2BA0B237F87}" destId="{E135BFEB-DF6B-441D-B293-12B5A7DF06C1}" srcOrd="0" destOrd="0" presId="urn:microsoft.com/office/officeart/2005/8/layout/bList2"/>
    <dgm:cxn modelId="{F9CC9944-FEDA-49C8-8888-1FC0B33EC741}" type="presParOf" srcId="{E135BFEB-DF6B-441D-B293-12B5A7DF06C1}" destId="{CEF031D8-A015-4A36-A8A0-3FB87C8EA731}" srcOrd="0" destOrd="0" presId="urn:microsoft.com/office/officeart/2005/8/layout/bList2"/>
    <dgm:cxn modelId="{0FCC9C17-0CD3-482E-9D12-9140332AAB63}" type="presParOf" srcId="{E135BFEB-DF6B-441D-B293-12B5A7DF06C1}" destId="{FCBE4D44-11A5-4BE3-8BDD-64C60F757710}" srcOrd="1" destOrd="0" presId="urn:microsoft.com/office/officeart/2005/8/layout/bList2"/>
    <dgm:cxn modelId="{698CEC02-9E1F-4590-8812-DC730D9B0513}" type="presParOf" srcId="{E135BFEB-DF6B-441D-B293-12B5A7DF06C1}" destId="{4ED9D126-61AB-44DA-8A41-81B3231B9971}" srcOrd="2" destOrd="0" presId="urn:microsoft.com/office/officeart/2005/8/layout/bList2"/>
    <dgm:cxn modelId="{1A56274B-0EBF-4A72-9288-613173086F69}"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custT="1"/>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l"/>
          <a:r>
            <a:rPr lang="sk-SK" sz="2800" b="0" i="0" dirty="0" err="1" smtClean="0">
              <a:latin typeface="Eras Medium ITC" panose="020B0602030504020804" pitchFamily="34" charset="0"/>
            </a:rPr>
            <a:t>Polytechnic</a:t>
          </a:r>
          <a:r>
            <a:rPr lang="sk-SK" sz="2800" b="0" i="0" dirty="0" smtClean="0">
              <a:latin typeface="Eras Medium ITC" panose="020B0602030504020804" pitchFamily="34" charset="0"/>
            </a:rPr>
            <a:t> </a:t>
          </a:r>
          <a:r>
            <a:rPr lang="sk-SK" sz="2800" b="0" i="0" dirty="0" err="1" smtClean="0">
              <a:latin typeface="Eras Medium ITC" panose="020B0602030504020804" pitchFamily="34" charset="0"/>
            </a:rPr>
            <a:t>Institute</a:t>
          </a:r>
          <a:r>
            <a:rPr lang="sk-SK" sz="2800" b="0" i="0" dirty="0" smtClean="0">
              <a:latin typeface="Eras Medium ITC" panose="020B0602030504020804" pitchFamily="34" charset="0"/>
            </a:rPr>
            <a:t> of </a:t>
          </a:r>
          <a:r>
            <a:rPr lang="sk-SK" sz="2800" b="0" i="0" dirty="0" err="1" smtClean="0">
              <a:latin typeface="Eras Medium ITC" panose="020B0602030504020804" pitchFamily="34" charset="0"/>
            </a:rPr>
            <a:t>Leiria</a:t>
          </a:r>
          <a:endParaRPr lang="sk-SK" sz="2800" dirty="0">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400000" custLinFactY="-212483" custLinFactNeighborX="447444" custLinFactNeighborY="-300000"/>
      <dgm:spPr>
        <a:blipFill rotWithShape="1">
          <a:blip xmlns:r="http://schemas.openxmlformats.org/officeDocument/2006/relationships" r:embed="rId1"/>
          <a:stretch>
            <a:fillRect/>
          </a:stretch>
        </a:blipFill>
      </dgm:spPr>
    </dgm:pt>
  </dgm:ptLst>
  <dgm:cxnLst>
    <dgm:cxn modelId="{CE5915A2-B172-49F2-A075-56E222CB348D}" type="presOf" srcId="{3C4C052A-A1EF-4075-867C-C5CF44CED2F4}" destId="{4ED9D126-61AB-44DA-8A41-81B3231B9971}" srcOrd="1" destOrd="0" presId="urn:microsoft.com/office/officeart/2005/8/layout/bList2"/>
    <dgm:cxn modelId="{364201D9-CDDE-4862-A565-64DE5B9CFF13}" srcId="{F0A35D27-D787-496E-B62C-312B6C77A4FD}" destId="{3C4C052A-A1EF-4075-867C-C5CF44CED2F4}" srcOrd="0" destOrd="0" parTransId="{B36E5A35-EA90-4969-80D8-A903662294B1}" sibTransId="{756DB963-3184-4F08-BC05-52A0DB24D4D4}"/>
    <dgm:cxn modelId="{A8C8672B-FF22-481F-A294-8E68421260DC}" type="presOf" srcId="{F0A35D27-D787-496E-B62C-312B6C77A4FD}" destId="{21A5AF02-7D62-46A5-AB73-F2BA0B237F87}" srcOrd="0" destOrd="0" presId="urn:microsoft.com/office/officeart/2005/8/layout/bList2"/>
    <dgm:cxn modelId="{2B7A036D-99FB-4F2F-A9FE-3E424946BDCF}" type="presOf" srcId="{3C4C052A-A1EF-4075-867C-C5CF44CED2F4}" destId="{FCBE4D44-11A5-4BE3-8BDD-64C60F757710}" srcOrd="0" destOrd="0" presId="urn:microsoft.com/office/officeart/2005/8/layout/bList2"/>
    <dgm:cxn modelId="{55D907F2-1417-4B9A-B254-7BFFE4578C7B}" type="presParOf" srcId="{21A5AF02-7D62-46A5-AB73-F2BA0B237F87}" destId="{E135BFEB-DF6B-441D-B293-12B5A7DF06C1}" srcOrd="0" destOrd="0" presId="urn:microsoft.com/office/officeart/2005/8/layout/bList2"/>
    <dgm:cxn modelId="{63878450-3390-4998-8FE6-C4B878FDC4DB}" type="presParOf" srcId="{E135BFEB-DF6B-441D-B293-12B5A7DF06C1}" destId="{CEF031D8-A015-4A36-A8A0-3FB87C8EA731}" srcOrd="0" destOrd="0" presId="urn:microsoft.com/office/officeart/2005/8/layout/bList2"/>
    <dgm:cxn modelId="{EA73FF1A-E83D-4CFE-8773-A67AF92879CF}" type="presParOf" srcId="{E135BFEB-DF6B-441D-B293-12B5A7DF06C1}" destId="{FCBE4D44-11A5-4BE3-8BDD-64C60F757710}" srcOrd="1" destOrd="0" presId="urn:microsoft.com/office/officeart/2005/8/layout/bList2"/>
    <dgm:cxn modelId="{5A5DCE8D-DA92-4FE9-9622-22AD92271CD9}" type="presParOf" srcId="{E135BFEB-DF6B-441D-B293-12B5A7DF06C1}" destId="{4ED9D126-61AB-44DA-8A41-81B3231B9971}" srcOrd="2" destOrd="0" presId="urn:microsoft.com/office/officeart/2005/8/layout/bList2"/>
    <dgm:cxn modelId="{29FDF968-670D-41E2-A5F4-D54CA7752FD9}"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r"/>
          <a:r>
            <a:rPr lang="en-US" b="0" i="0" dirty="0" err="1" smtClean="0">
              <a:solidFill>
                <a:schemeClr val="bg1"/>
              </a:solidFill>
              <a:latin typeface="Eras Medium ITC" panose="020B0602030504020804" pitchFamily="34" charset="0"/>
            </a:rPr>
            <a:t>Poznań</a:t>
          </a:r>
          <a:r>
            <a:rPr lang="en-US" b="0" i="0" dirty="0" smtClean="0">
              <a:solidFill>
                <a:schemeClr val="bg1"/>
              </a:solidFill>
              <a:latin typeface="Eras Medium ITC" panose="020B0602030504020804" pitchFamily="34" charset="0"/>
            </a:rPr>
            <a:t> University of Life Sciences</a:t>
          </a:r>
          <a:endParaRPr lang="sk-SK" dirty="0">
            <a:solidFill>
              <a:schemeClr val="bg1"/>
            </a:solidFill>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524423" custLinFactY="-66093" custLinFactNeighborX="-600000" custLinFactNeighborY="-100000"/>
      <dgm:spPr>
        <a:blipFill rotWithShape="1">
          <a:blip xmlns:r="http://schemas.openxmlformats.org/officeDocument/2006/relationships" r:embed="rId1"/>
          <a:stretch>
            <a:fillRect/>
          </a:stretch>
        </a:blipFill>
      </dgm:spPr>
    </dgm:pt>
  </dgm:ptLst>
  <dgm:cxnLst>
    <dgm:cxn modelId="{364201D9-CDDE-4862-A565-64DE5B9CFF13}" srcId="{F0A35D27-D787-496E-B62C-312B6C77A4FD}" destId="{3C4C052A-A1EF-4075-867C-C5CF44CED2F4}" srcOrd="0" destOrd="0" parTransId="{B36E5A35-EA90-4969-80D8-A903662294B1}" sibTransId="{756DB963-3184-4F08-BC05-52A0DB24D4D4}"/>
    <dgm:cxn modelId="{05BE9A02-F939-4A5B-B3C6-4917E4857045}" type="presOf" srcId="{3C4C052A-A1EF-4075-867C-C5CF44CED2F4}" destId="{FCBE4D44-11A5-4BE3-8BDD-64C60F757710}" srcOrd="0" destOrd="0" presId="urn:microsoft.com/office/officeart/2005/8/layout/bList2"/>
    <dgm:cxn modelId="{AFD05692-B53D-430A-8566-368AA9D3E713}" type="presOf" srcId="{3C4C052A-A1EF-4075-867C-C5CF44CED2F4}" destId="{4ED9D126-61AB-44DA-8A41-81B3231B9971}" srcOrd="1" destOrd="0" presId="urn:microsoft.com/office/officeart/2005/8/layout/bList2"/>
    <dgm:cxn modelId="{2854813B-8755-45D3-A6A3-23DCA991406E}" type="presOf" srcId="{F0A35D27-D787-496E-B62C-312B6C77A4FD}" destId="{21A5AF02-7D62-46A5-AB73-F2BA0B237F87}" srcOrd="0" destOrd="0" presId="urn:microsoft.com/office/officeart/2005/8/layout/bList2"/>
    <dgm:cxn modelId="{B2414D1D-8C6C-4367-8862-1A518B8B2B5B}" type="presParOf" srcId="{21A5AF02-7D62-46A5-AB73-F2BA0B237F87}" destId="{E135BFEB-DF6B-441D-B293-12B5A7DF06C1}" srcOrd="0" destOrd="0" presId="urn:microsoft.com/office/officeart/2005/8/layout/bList2"/>
    <dgm:cxn modelId="{3303A95F-A769-4830-975A-296A81A80229}" type="presParOf" srcId="{E135BFEB-DF6B-441D-B293-12B5A7DF06C1}" destId="{CEF031D8-A015-4A36-A8A0-3FB87C8EA731}" srcOrd="0" destOrd="0" presId="urn:microsoft.com/office/officeart/2005/8/layout/bList2"/>
    <dgm:cxn modelId="{AE6ABD83-8A5F-44C2-9FB0-7CC74B7C1149}" type="presParOf" srcId="{E135BFEB-DF6B-441D-B293-12B5A7DF06C1}" destId="{FCBE4D44-11A5-4BE3-8BDD-64C60F757710}" srcOrd="1" destOrd="0" presId="urn:microsoft.com/office/officeart/2005/8/layout/bList2"/>
    <dgm:cxn modelId="{39377E60-8C95-460D-968B-60DBD951E8F5}" type="presParOf" srcId="{E135BFEB-DF6B-441D-B293-12B5A7DF06C1}" destId="{4ED9D126-61AB-44DA-8A41-81B3231B9971}" srcOrd="2" destOrd="0" presId="urn:microsoft.com/office/officeart/2005/8/layout/bList2"/>
    <dgm:cxn modelId="{07C0D4BD-915B-41CA-B1CC-802157AC2627}"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custT="1"/>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l"/>
          <a:r>
            <a:rPr lang="en-US" sz="2200" b="0" i="0" dirty="0" smtClean="0">
              <a:latin typeface="Eras Medium ITC" panose="020B0602030504020804" pitchFamily="34" charset="0"/>
            </a:rPr>
            <a:t>Association of Agrarian and Environmental Lawyers</a:t>
          </a:r>
          <a:endParaRPr lang="sk-SK" sz="2200" dirty="0">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400000" custLinFactY="-212483" custLinFactNeighborX="447444" custLinFactNeighborY="-300000"/>
      <dgm:spPr>
        <a:blipFill rotWithShape="1">
          <a:blip xmlns:r="http://schemas.openxmlformats.org/officeDocument/2006/relationships" r:embed="rId1"/>
          <a:stretch>
            <a:fillRect/>
          </a:stretch>
        </a:blipFill>
      </dgm:spPr>
    </dgm:pt>
  </dgm:ptLst>
  <dgm:cxnLst>
    <dgm:cxn modelId="{364201D9-CDDE-4862-A565-64DE5B9CFF13}" srcId="{F0A35D27-D787-496E-B62C-312B6C77A4FD}" destId="{3C4C052A-A1EF-4075-867C-C5CF44CED2F4}" srcOrd="0" destOrd="0" parTransId="{B36E5A35-EA90-4969-80D8-A903662294B1}" sibTransId="{756DB963-3184-4F08-BC05-52A0DB24D4D4}"/>
    <dgm:cxn modelId="{CC3C657C-6E27-4100-B5DA-04299718CDD6}" type="presOf" srcId="{3C4C052A-A1EF-4075-867C-C5CF44CED2F4}" destId="{FCBE4D44-11A5-4BE3-8BDD-64C60F757710}" srcOrd="0" destOrd="0" presId="urn:microsoft.com/office/officeart/2005/8/layout/bList2"/>
    <dgm:cxn modelId="{E6DE467A-A94E-44C9-B143-345AECE942DF}" type="presOf" srcId="{F0A35D27-D787-496E-B62C-312B6C77A4FD}" destId="{21A5AF02-7D62-46A5-AB73-F2BA0B237F87}" srcOrd="0" destOrd="0" presId="urn:microsoft.com/office/officeart/2005/8/layout/bList2"/>
    <dgm:cxn modelId="{0A2FBFB5-E19B-40F3-A917-5A7CE1BCADE1}" type="presOf" srcId="{3C4C052A-A1EF-4075-867C-C5CF44CED2F4}" destId="{4ED9D126-61AB-44DA-8A41-81B3231B9971}" srcOrd="1" destOrd="0" presId="urn:microsoft.com/office/officeart/2005/8/layout/bList2"/>
    <dgm:cxn modelId="{5B9AFA07-47DB-4DDF-9BEA-E6C3E40B894E}" type="presParOf" srcId="{21A5AF02-7D62-46A5-AB73-F2BA0B237F87}" destId="{E135BFEB-DF6B-441D-B293-12B5A7DF06C1}" srcOrd="0" destOrd="0" presId="urn:microsoft.com/office/officeart/2005/8/layout/bList2"/>
    <dgm:cxn modelId="{CB3C9455-ACF1-4016-858F-AF922475F5D1}" type="presParOf" srcId="{E135BFEB-DF6B-441D-B293-12B5A7DF06C1}" destId="{CEF031D8-A015-4A36-A8A0-3FB87C8EA731}" srcOrd="0" destOrd="0" presId="urn:microsoft.com/office/officeart/2005/8/layout/bList2"/>
    <dgm:cxn modelId="{09BEDB74-A4CC-42B9-B597-0EEC03694C49}" type="presParOf" srcId="{E135BFEB-DF6B-441D-B293-12B5A7DF06C1}" destId="{FCBE4D44-11A5-4BE3-8BDD-64C60F757710}" srcOrd="1" destOrd="0" presId="urn:microsoft.com/office/officeart/2005/8/layout/bList2"/>
    <dgm:cxn modelId="{96C07887-DE06-49A6-9BD3-E050CE4342BB}" type="presParOf" srcId="{E135BFEB-DF6B-441D-B293-12B5A7DF06C1}" destId="{4ED9D126-61AB-44DA-8A41-81B3231B9971}" srcOrd="2" destOrd="0" presId="urn:microsoft.com/office/officeart/2005/8/layout/bList2"/>
    <dgm:cxn modelId="{302BC791-D893-4903-8E25-1650B63D2A0F}"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custT="1"/>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r"/>
          <a:r>
            <a:rPr lang="sk-SK" sz="2800" b="0" i="0" dirty="0" smtClean="0">
              <a:solidFill>
                <a:schemeClr val="bg1"/>
              </a:solidFill>
              <a:latin typeface="Eras Medium ITC" panose="020B0602030504020804" pitchFamily="34" charset="0"/>
            </a:rPr>
            <a:t>AGRENTA</a:t>
          </a:r>
          <a:endParaRPr lang="sk-SK" sz="2800" dirty="0">
            <a:solidFill>
              <a:schemeClr val="bg1"/>
            </a:solidFill>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524422" custLinFactY="-68819" custLinFactNeighborX="-600000" custLinFactNeighborY="-100000"/>
      <dgm:spPr>
        <a:blipFill rotWithShape="1">
          <a:blip xmlns:r="http://schemas.openxmlformats.org/officeDocument/2006/relationships" r:embed="rId1"/>
          <a:stretch>
            <a:fillRect/>
          </a:stretch>
        </a:blipFill>
      </dgm:spPr>
    </dgm:pt>
  </dgm:ptLst>
  <dgm:cxnLst>
    <dgm:cxn modelId="{364201D9-CDDE-4862-A565-64DE5B9CFF13}" srcId="{F0A35D27-D787-496E-B62C-312B6C77A4FD}" destId="{3C4C052A-A1EF-4075-867C-C5CF44CED2F4}" srcOrd="0" destOrd="0" parTransId="{B36E5A35-EA90-4969-80D8-A903662294B1}" sibTransId="{756DB963-3184-4F08-BC05-52A0DB24D4D4}"/>
    <dgm:cxn modelId="{7D242235-EC40-4F5F-B3A7-3BFE20B62468}" type="presOf" srcId="{F0A35D27-D787-496E-B62C-312B6C77A4FD}" destId="{21A5AF02-7D62-46A5-AB73-F2BA0B237F87}" srcOrd="0" destOrd="0" presId="urn:microsoft.com/office/officeart/2005/8/layout/bList2"/>
    <dgm:cxn modelId="{95DE94AE-A683-42D3-AC53-85BAA9019B92}" type="presOf" srcId="{3C4C052A-A1EF-4075-867C-C5CF44CED2F4}" destId="{FCBE4D44-11A5-4BE3-8BDD-64C60F757710}" srcOrd="0" destOrd="0" presId="urn:microsoft.com/office/officeart/2005/8/layout/bList2"/>
    <dgm:cxn modelId="{0F7E69C0-40A8-450C-8724-912705CA6AB5}" type="presOf" srcId="{3C4C052A-A1EF-4075-867C-C5CF44CED2F4}" destId="{4ED9D126-61AB-44DA-8A41-81B3231B9971}" srcOrd="1" destOrd="0" presId="urn:microsoft.com/office/officeart/2005/8/layout/bList2"/>
    <dgm:cxn modelId="{49CCF3AD-F9C3-4BF1-A23B-EAD0361D5213}" type="presParOf" srcId="{21A5AF02-7D62-46A5-AB73-F2BA0B237F87}" destId="{E135BFEB-DF6B-441D-B293-12B5A7DF06C1}" srcOrd="0" destOrd="0" presId="urn:microsoft.com/office/officeart/2005/8/layout/bList2"/>
    <dgm:cxn modelId="{60A6F953-755C-4D37-BC7B-968953340964}" type="presParOf" srcId="{E135BFEB-DF6B-441D-B293-12B5A7DF06C1}" destId="{CEF031D8-A015-4A36-A8A0-3FB87C8EA731}" srcOrd="0" destOrd="0" presId="urn:microsoft.com/office/officeart/2005/8/layout/bList2"/>
    <dgm:cxn modelId="{EFABD669-5AA2-40B7-93F7-D11F76B994A5}" type="presParOf" srcId="{E135BFEB-DF6B-441D-B293-12B5A7DF06C1}" destId="{FCBE4D44-11A5-4BE3-8BDD-64C60F757710}" srcOrd="1" destOrd="0" presId="urn:microsoft.com/office/officeart/2005/8/layout/bList2"/>
    <dgm:cxn modelId="{9AC7C0FF-C743-4008-AA90-74DDC56C4F75}" type="presParOf" srcId="{E135BFEB-DF6B-441D-B293-12B5A7DF06C1}" destId="{4ED9D126-61AB-44DA-8A41-81B3231B9971}" srcOrd="2" destOrd="0" presId="urn:microsoft.com/office/officeart/2005/8/layout/bList2"/>
    <dgm:cxn modelId="{E83F557F-941B-480D-B706-59FDC3C35D4B}"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ctr"/>
          <a:r>
            <a:rPr lang="en-US" b="0" i="0" dirty="0" smtClean="0">
              <a:latin typeface="Eras Medium ITC" panose="020B0602030504020804" pitchFamily="34" charset="0"/>
            </a:rPr>
            <a:t>Portuguese Association of Consumer Law</a:t>
          </a:r>
          <a:endParaRPr lang="sk-SK" dirty="0">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400000" custLinFactY="-212483" custLinFactNeighborX="447444" custLinFactNeighborY="-300000"/>
      <dgm:spPr>
        <a:blipFill rotWithShape="1">
          <a:blip xmlns:r="http://schemas.openxmlformats.org/officeDocument/2006/relationships" r:embed="rId1"/>
          <a:stretch>
            <a:fillRect/>
          </a:stretch>
        </a:blipFill>
      </dgm:spPr>
    </dgm:pt>
  </dgm:ptLst>
  <dgm:cxnLst>
    <dgm:cxn modelId="{364201D9-CDDE-4862-A565-64DE5B9CFF13}" srcId="{F0A35D27-D787-496E-B62C-312B6C77A4FD}" destId="{3C4C052A-A1EF-4075-867C-C5CF44CED2F4}" srcOrd="0" destOrd="0" parTransId="{B36E5A35-EA90-4969-80D8-A903662294B1}" sibTransId="{756DB963-3184-4F08-BC05-52A0DB24D4D4}"/>
    <dgm:cxn modelId="{2CF03483-F6BB-4EF1-B7B9-99545E5733FD}" type="presOf" srcId="{3C4C052A-A1EF-4075-867C-C5CF44CED2F4}" destId="{FCBE4D44-11A5-4BE3-8BDD-64C60F757710}" srcOrd="0" destOrd="0" presId="urn:microsoft.com/office/officeart/2005/8/layout/bList2"/>
    <dgm:cxn modelId="{2D9976B4-0C8B-4873-9ECF-843B9BCE6A6C}" type="presOf" srcId="{F0A35D27-D787-496E-B62C-312B6C77A4FD}" destId="{21A5AF02-7D62-46A5-AB73-F2BA0B237F87}" srcOrd="0" destOrd="0" presId="urn:microsoft.com/office/officeart/2005/8/layout/bList2"/>
    <dgm:cxn modelId="{E2FF26D8-737D-4B02-A644-921C9D4FEB13}" type="presOf" srcId="{3C4C052A-A1EF-4075-867C-C5CF44CED2F4}" destId="{4ED9D126-61AB-44DA-8A41-81B3231B9971}" srcOrd="1" destOrd="0" presId="urn:microsoft.com/office/officeart/2005/8/layout/bList2"/>
    <dgm:cxn modelId="{85B7C188-345F-4CBC-9D56-B78D20ECB479}" type="presParOf" srcId="{21A5AF02-7D62-46A5-AB73-F2BA0B237F87}" destId="{E135BFEB-DF6B-441D-B293-12B5A7DF06C1}" srcOrd="0" destOrd="0" presId="urn:microsoft.com/office/officeart/2005/8/layout/bList2"/>
    <dgm:cxn modelId="{7FFD15F6-F0B2-4E15-AC46-52AA23D57B27}" type="presParOf" srcId="{E135BFEB-DF6B-441D-B293-12B5A7DF06C1}" destId="{CEF031D8-A015-4A36-A8A0-3FB87C8EA731}" srcOrd="0" destOrd="0" presId="urn:microsoft.com/office/officeart/2005/8/layout/bList2"/>
    <dgm:cxn modelId="{365E54B7-ECBB-4322-9661-B7F944DF7631}" type="presParOf" srcId="{E135BFEB-DF6B-441D-B293-12B5A7DF06C1}" destId="{FCBE4D44-11A5-4BE3-8BDD-64C60F757710}" srcOrd="1" destOrd="0" presId="urn:microsoft.com/office/officeart/2005/8/layout/bList2"/>
    <dgm:cxn modelId="{111F6BD0-1840-42D7-A15F-0E08EEF2764E}" type="presParOf" srcId="{E135BFEB-DF6B-441D-B293-12B5A7DF06C1}" destId="{4ED9D126-61AB-44DA-8A41-81B3231B9971}" srcOrd="2" destOrd="0" presId="urn:microsoft.com/office/officeart/2005/8/layout/bList2"/>
    <dgm:cxn modelId="{7E0DD429-BC46-4845-A7A1-D60FE6AD86E5}"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A35D27-D787-496E-B62C-312B6C77A4FD}" type="doc">
      <dgm:prSet loTypeId="urn:microsoft.com/office/officeart/2005/8/layout/bList2" loCatId="list" qsTypeId="urn:microsoft.com/office/officeart/2005/8/quickstyle/simple1" qsCatId="simple" csTypeId="urn:microsoft.com/office/officeart/2005/8/colors/accent1_2" csCatId="accent1" phldr="1"/>
      <dgm:spPr/>
    </dgm:pt>
    <dgm:pt modelId="{3C4C052A-A1EF-4075-867C-C5CF44CED2F4}">
      <dgm:prSet phldrT="[Text]"/>
      <dgm:spPr>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t>
        <a:bodyPr/>
        <a:lstStyle/>
        <a:p>
          <a:pPr algn="r"/>
          <a:r>
            <a:rPr lang="ru-RU" b="0" i="0" dirty="0" smtClean="0">
              <a:solidFill>
                <a:schemeClr val="bg1"/>
              </a:solidFill>
              <a:latin typeface="Eras Medium ITC" panose="020B0602030504020804" pitchFamily="34" charset="0"/>
            </a:rPr>
            <a:t>     </a:t>
          </a:r>
          <a:r>
            <a:rPr lang="sk-SK" b="0" i="0" dirty="0" err="1" smtClean="0">
              <a:solidFill>
                <a:schemeClr val="bg1"/>
              </a:solidFill>
              <a:latin typeface="Eras Medium ITC" panose="020B0602030504020804" pitchFamily="34" charset="0"/>
            </a:rPr>
            <a:t>Wielkopolska</a:t>
          </a:r>
          <a:r>
            <a:rPr lang="sk-SK" b="0" i="0" dirty="0" smtClean="0">
              <a:solidFill>
                <a:schemeClr val="bg1"/>
              </a:solidFill>
              <a:latin typeface="Eras Medium ITC" panose="020B0602030504020804" pitchFamily="34" charset="0"/>
            </a:rPr>
            <a:t> </a:t>
          </a:r>
          <a:r>
            <a:rPr lang="sk-SK" b="0" i="0" dirty="0" err="1" smtClean="0">
              <a:solidFill>
                <a:schemeClr val="bg1"/>
              </a:solidFill>
              <a:latin typeface="Eras Medium ITC" panose="020B0602030504020804" pitchFamily="34" charset="0"/>
            </a:rPr>
            <a:t>Agricultural</a:t>
          </a:r>
          <a:r>
            <a:rPr lang="sk-SK" b="0" i="0" dirty="0" smtClean="0">
              <a:solidFill>
                <a:schemeClr val="bg1"/>
              </a:solidFill>
              <a:latin typeface="Eras Medium ITC" panose="020B0602030504020804" pitchFamily="34" charset="0"/>
            </a:rPr>
            <a:t> </a:t>
          </a:r>
          <a:r>
            <a:rPr lang="sk-SK" b="0" i="0" dirty="0" err="1" smtClean="0">
              <a:solidFill>
                <a:schemeClr val="bg1"/>
              </a:solidFill>
              <a:latin typeface="Eras Medium ITC" panose="020B0602030504020804" pitchFamily="34" charset="0"/>
            </a:rPr>
            <a:t>Advisory</a:t>
          </a:r>
          <a:r>
            <a:rPr lang="sk-SK" b="0" i="0" dirty="0" smtClean="0">
              <a:solidFill>
                <a:schemeClr val="bg1"/>
              </a:solidFill>
              <a:latin typeface="Eras Medium ITC" panose="020B0602030504020804" pitchFamily="34" charset="0"/>
            </a:rPr>
            <a:t> Center</a:t>
          </a:r>
          <a:endParaRPr lang="sk-SK" dirty="0">
            <a:solidFill>
              <a:schemeClr val="bg1"/>
            </a:solidFill>
            <a:latin typeface="Eras Medium ITC" panose="020B0602030504020804" pitchFamily="34" charset="0"/>
          </a:endParaRPr>
        </a:p>
      </dgm:t>
    </dgm:pt>
    <dgm:pt modelId="{B36E5A35-EA90-4969-80D8-A903662294B1}" type="parTrans" cxnId="{364201D9-CDDE-4862-A565-64DE5B9CFF13}">
      <dgm:prSet/>
      <dgm:spPr/>
      <dgm:t>
        <a:bodyPr/>
        <a:lstStyle/>
        <a:p>
          <a:endParaRPr lang="sk-SK"/>
        </a:p>
      </dgm:t>
    </dgm:pt>
    <dgm:pt modelId="{756DB963-3184-4F08-BC05-52A0DB24D4D4}" type="sibTrans" cxnId="{364201D9-CDDE-4862-A565-64DE5B9CFF13}">
      <dgm:prSet/>
      <dgm:spPr/>
      <dgm:t>
        <a:bodyPr/>
        <a:lstStyle/>
        <a:p>
          <a:endParaRPr lang="sk-SK"/>
        </a:p>
      </dgm:t>
    </dgm:pt>
    <dgm:pt modelId="{21A5AF02-7D62-46A5-AB73-F2BA0B237F87}" type="pres">
      <dgm:prSet presAssocID="{F0A35D27-D787-496E-B62C-312B6C77A4FD}" presName="diagram" presStyleCnt="0">
        <dgm:presLayoutVars>
          <dgm:dir/>
          <dgm:animLvl val="lvl"/>
          <dgm:resizeHandles val="exact"/>
        </dgm:presLayoutVars>
      </dgm:prSet>
      <dgm:spPr/>
    </dgm:pt>
    <dgm:pt modelId="{E135BFEB-DF6B-441D-B293-12B5A7DF06C1}" type="pres">
      <dgm:prSet presAssocID="{3C4C052A-A1EF-4075-867C-C5CF44CED2F4}" presName="compNode" presStyleCnt="0"/>
      <dgm:spPr/>
    </dgm:pt>
    <dgm:pt modelId="{CEF031D8-A015-4A36-A8A0-3FB87C8EA731}" type="pres">
      <dgm:prSet presAssocID="{3C4C052A-A1EF-4075-867C-C5CF44CED2F4}" presName="childRect" presStyleLbl="bgAcc1" presStyleIdx="0" presStyleCnt="1" custScaleX="52675" custScaleY="39432" custLinFactX="100000" custLinFactNeighborX="170979" custLinFactNeighborY="-23351">
        <dgm:presLayoutVars>
          <dgm:bulletEnabled val="1"/>
        </dgm:presLayoutVars>
      </dgm:prSet>
      <dgm:spPr>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dgm:spPr>
    </dgm:pt>
    <dgm:pt modelId="{FCBE4D44-11A5-4BE3-8BDD-64C60F757710}" type="pres">
      <dgm:prSet presAssocID="{3C4C052A-A1EF-4075-867C-C5CF44CED2F4}" presName="parentText" presStyleLbl="node1" presStyleIdx="0" presStyleCnt="0">
        <dgm:presLayoutVars>
          <dgm:chMax val="0"/>
          <dgm:bulletEnabled val="1"/>
        </dgm:presLayoutVars>
      </dgm:prSet>
      <dgm:spPr/>
      <dgm:t>
        <a:bodyPr/>
        <a:lstStyle/>
        <a:p>
          <a:endParaRPr lang="sk-SK"/>
        </a:p>
      </dgm:t>
    </dgm:pt>
    <dgm:pt modelId="{4ED9D126-61AB-44DA-8A41-81B3231B9971}" type="pres">
      <dgm:prSet presAssocID="{3C4C052A-A1EF-4075-867C-C5CF44CED2F4}" presName="parentRect" presStyleLbl="alignNode1" presStyleIdx="0" presStyleCnt="1" custScaleX="764726" custLinFactY="-225170" custLinFactNeighborX="1888" custLinFactNeighborY="-300000"/>
      <dgm:spPr/>
      <dgm:t>
        <a:bodyPr/>
        <a:lstStyle/>
        <a:p>
          <a:endParaRPr lang="sk-SK"/>
        </a:p>
      </dgm:t>
    </dgm:pt>
    <dgm:pt modelId="{6D8484EA-AF12-4532-ACB7-AFDA7865E75B}" type="pres">
      <dgm:prSet presAssocID="{3C4C052A-A1EF-4075-867C-C5CF44CED2F4}" presName="adorn" presStyleLbl="fgAccFollowNode1" presStyleIdx="0" presStyleCnt="1" custScaleX="112045" custScaleY="103749" custLinFactX="-553899" custLinFactY="-61111" custLinFactNeighborX="-600000" custLinFactNeighborY="-100000"/>
      <dgm:spPr>
        <a:blipFill rotWithShape="1">
          <a:blip xmlns:r="http://schemas.openxmlformats.org/officeDocument/2006/relationships" r:embed="rId1"/>
          <a:stretch>
            <a:fillRect/>
          </a:stretch>
        </a:blipFill>
      </dgm:spPr>
    </dgm:pt>
  </dgm:ptLst>
  <dgm:cxnLst>
    <dgm:cxn modelId="{364201D9-CDDE-4862-A565-64DE5B9CFF13}" srcId="{F0A35D27-D787-496E-B62C-312B6C77A4FD}" destId="{3C4C052A-A1EF-4075-867C-C5CF44CED2F4}" srcOrd="0" destOrd="0" parTransId="{B36E5A35-EA90-4969-80D8-A903662294B1}" sibTransId="{756DB963-3184-4F08-BC05-52A0DB24D4D4}"/>
    <dgm:cxn modelId="{5737935C-9693-4A29-B73D-5EF237E9683E}" type="presOf" srcId="{F0A35D27-D787-496E-B62C-312B6C77A4FD}" destId="{21A5AF02-7D62-46A5-AB73-F2BA0B237F87}" srcOrd="0" destOrd="0" presId="urn:microsoft.com/office/officeart/2005/8/layout/bList2"/>
    <dgm:cxn modelId="{948D4B6A-F2CB-4E72-B229-4023F8663B56}" type="presOf" srcId="{3C4C052A-A1EF-4075-867C-C5CF44CED2F4}" destId="{FCBE4D44-11A5-4BE3-8BDD-64C60F757710}" srcOrd="0" destOrd="0" presId="urn:microsoft.com/office/officeart/2005/8/layout/bList2"/>
    <dgm:cxn modelId="{457CA922-3BFC-4293-9FFE-EB5E3ACE5D34}" type="presOf" srcId="{3C4C052A-A1EF-4075-867C-C5CF44CED2F4}" destId="{4ED9D126-61AB-44DA-8A41-81B3231B9971}" srcOrd="1" destOrd="0" presId="urn:microsoft.com/office/officeart/2005/8/layout/bList2"/>
    <dgm:cxn modelId="{E7722336-DF35-4BAC-8CEA-79A65ACC7D03}" type="presParOf" srcId="{21A5AF02-7D62-46A5-AB73-F2BA0B237F87}" destId="{E135BFEB-DF6B-441D-B293-12B5A7DF06C1}" srcOrd="0" destOrd="0" presId="urn:microsoft.com/office/officeart/2005/8/layout/bList2"/>
    <dgm:cxn modelId="{F30E2FC1-2570-4838-90DA-16EF6977FD9A}" type="presParOf" srcId="{E135BFEB-DF6B-441D-B293-12B5A7DF06C1}" destId="{CEF031D8-A015-4A36-A8A0-3FB87C8EA731}" srcOrd="0" destOrd="0" presId="urn:microsoft.com/office/officeart/2005/8/layout/bList2"/>
    <dgm:cxn modelId="{68D63F14-4114-466E-9597-E4DAF072BBCF}" type="presParOf" srcId="{E135BFEB-DF6B-441D-B293-12B5A7DF06C1}" destId="{FCBE4D44-11A5-4BE3-8BDD-64C60F757710}" srcOrd="1" destOrd="0" presId="urn:microsoft.com/office/officeart/2005/8/layout/bList2"/>
    <dgm:cxn modelId="{8F91B5B0-7E83-44AF-A54E-37AAA253B071}" type="presParOf" srcId="{E135BFEB-DF6B-441D-B293-12B5A7DF06C1}" destId="{4ED9D126-61AB-44DA-8A41-81B3231B9971}" srcOrd="2" destOrd="0" presId="urn:microsoft.com/office/officeart/2005/8/layout/bList2"/>
    <dgm:cxn modelId="{9916E305-CD6D-41C1-8E86-7FD07067C02A}" type="presParOf" srcId="{E135BFEB-DF6B-441D-B293-12B5A7DF06C1}" destId="{6D8484EA-AF12-4532-ACB7-AFDA7865E75B}" srcOrd="3" destOrd="0" presId="urn:microsoft.com/office/officeart/2005/8/layout/bList2"/>
  </dgm:cxnLst>
  <dgm:bg/>
  <dgm:whole/>
  <dgm:extLst>
    <a:ext uri="http://schemas.microsoft.com/office/drawing/2008/diagram">
      <dsp:dataModelExt xmlns:dsp="http://schemas.microsoft.com/office/drawing/2008/diagram" relId="rId4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ctr" defTabSz="1244600">
            <a:lnSpc>
              <a:spcPct val="90000"/>
            </a:lnSpc>
            <a:spcBef>
              <a:spcPct val="0"/>
            </a:spcBef>
            <a:spcAft>
              <a:spcPct val="35000"/>
            </a:spcAft>
          </a:pPr>
          <a:r>
            <a:rPr lang="en-US" sz="2800" b="0" i="0" kern="1200" dirty="0" smtClean="0">
              <a:latin typeface="Eras Medium ITC" panose="020B0602030504020804" pitchFamily="34" charset="0"/>
            </a:rPr>
            <a:t>Slovak </a:t>
          </a:r>
          <a:r>
            <a:rPr lang="en-US" sz="2800" b="0" i="0" kern="1200" dirty="0">
              <a:latin typeface="Eras Medium ITC" panose="020B0602030504020804" pitchFamily="34" charset="0"/>
            </a:rPr>
            <a:t>University of Agriculture in Nitra</a:t>
          </a:r>
          <a:endParaRPr lang="sk-SK" sz="2800" kern="1200" dirty="0">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8816657"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r" defTabSz="1244600">
            <a:lnSpc>
              <a:spcPct val="90000"/>
            </a:lnSpc>
            <a:spcBef>
              <a:spcPct val="0"/>
            </a:spcBef>
            <a:spcAft>
              <a:spcPct val="35000"/>
            </a:spcAft>
          </a:pPr>
          <a:r>
            <a:rPr lang="ru-RU" sz="2800" b="0" i="0" kern="1200" dirty="0" smtClean="0">
              <a:solidFill>
                <a:schemeClr val="bg1"/>
              </a:solidFill>
              <a:latin typeface="Eras Medium ITC" panose="020B0602030504020804" pitchFamily="34" charset="0"/>
            </a:rPr>
            <a:t> </a:t>
          </a:r>
          <a:r>
            <a:rPr lang="en-US" sz="2800" b="0" i="0" kern="1200" dirty="0" err="1" smtClean="0">
              <a:solidFill>
                <a:schemeClr val="bg1"/>
              </a:solidFill>
              <a:latin typeface="Eras Medium ITC" panose="020B0602030504020804" pitchFamily="34" charset="0"/>
            </a:rPr>
            <a:t>Sant’Anna</a:t>
          </a:r>
          <a:r>
            <a:rPr lang="en-US" sz="2800" b="0" i="0" kern="1200" dirty="0" smtClean="0">
              <a:solidFill>
                <a:schemeClr val="bg1"/>
              </a:solidFill>
              <a:latin typeface="Eras Medium ITC" panose="020B0602030504020804" pitchFamily="34" charset="0"/>
            </a:rPr>
            <a:t> School of Advanced Studies</a:t>
          </a:r>
          <a:r>
            <a:rPr lang="sk-SK" sz="2800" b="0" i="0" kern="1200" dirty="0" smtClean="0">
              <a:solidFill>
                <a:schemeClr val="bg1"/>
              </a:solidFill>
              <a:latin typeface="Eras Medium ITC" panose="020B0602030504020804" pitchFamily="34" charset="0"/>
            </a:rPr>
            <a:t>       </a:t>
          </a:r>
          <a:endParaRPr lang="sk-SK" sz="2800" kern="1200" dirty="0">
            <a:solidFill>
              <a:schemeClr val="bg1"/>
            </a:solidFill>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88295"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l" defTabSz="1244600">
            <a:lnSpc>
              <a:spcPct val="90000"/>
            </a:lnSpc>
            <a:spcBef>
              <a:spcPct val="0"/>
            </a:spcBef>
            <a:spcAft>
              <a:spcPct val="35000"/>
            </a:spcAft>
          </a:pPr>
          <a:r>
            <a:rPr lang="sk-SK" sz="2800" b="0" i="0" kern="1200" dirty="0" err="1" smtClean="0">
              <a:latin typeface="Eras Medium ITC" panose="020B0602030504020804" pitchFamily="34" charset="0"/>
            </a:rPr>
            <a:t>Polytechnic</a:t>
          </a:r>
          <a:r>
            <a:rPr lang="sk-SK" sz="2800" b="0" i="0" kern="1200" dirty="0" smtClean="0">
              <a:latin typeface="Eras Medium ITC" panose="020B0602030504020804" pitchFamily="34" charset="0"/>
            </a:rPr>
            <a:t> </a:t>
          </a:r>
          <a:r>
            <a:rPr lang="sk-SK" sz="2800" b="0" i="0" kern="1200" dirty="0" err="1" smtClean="0">
              <a:latin typeface="Eras Medium ITC" panose="020B0602030504020804" pitchFamily="34" charset="0"/>
            </a:rPr>
            <a:t>Institute</a:t>
          </a:r>
          <a:r>
            <a:rPr lang="sk-SK" sz="2800" b="0" i="0" kern="1200" dirty="0" smtClean="0">
              <a:latin typeface="Eras Medium ITC" panose="020B0602030504020804" pitchFamily="34" charset="0"/>
            </a:rPr>
            <a:t> of </a:t>
          </a:r>
          <a:r>
            <a:rPr lang="sk-SK" sz="2800" b="0" i="0" kern="1200" dirty="0" err="1" smtClean="0">
              <a:latin typeface="Eras Medium ITC" panose="020B0602030504020804" pitchFamily="34" charset="0"/>
            </a:rPr>
            <a:t>Leiria</a:t>
          </a:r>
          <a:endParaRPr lang="sk-SK" sz="2800" kern="1200" dirty="0">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8816657"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r" defTabSz="1244600">
            <a:lnSpc>
              <a:spcPct val="90000"/>
            </a:lnSpc>
            <a:spcBef>
              <a:spcPct val="0"/>
            </a:spcBef>
            <a:spcAft>
              <a:spcPct val="35000"/>
            </a:spcAft>
          </a:pPr>
          <a:r>
            <a:rPr lang="en-US" sz="2800" b="0" i="0" kern="1200" dirty="0" err="1" smtClean="0">
              <a:solidFill>
                <a:schemeClr val="bg1"/>
              </a:solidFill>
              <a:latin typeface="Eras Medium ITC" panose="020B0602030504020804" pitchFamily="34" charset="0"/>
            </a:rPr>
            <a:t>Poznań</a:t>
          </a:r>
          <a:r>
            <a:rPr lang="en-US" sz="2800" b="0" i="0" kern="1200" dirty="0" smtClean="0">
              <a:solidFill>
                <a:schemeClr val="bg1"/>
              </a:solidFill>
              <a:latin typeface="Eras Medium ITC" panose="020B0602030504020804" pitchFamily="34" charset="0"/>
            </a:rPr>
            <a:t> University of Life Sciences</a:t>
          </a:r>
          <a:endParaRPr lang="sk-SK" sz="2800" kern="1200" dirty="0">
            <a:solidFill>
              <a:schemeClr val="bg1"/>
            </a:solidFill>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129855"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0" rIns="27940" bIns="0" numCol="1" spcCol="1270" anchor="ctr" anchorCtr="0">
          <a:noAutofit/>
        </a:bodyPr>
        <a:lstStyle/>
        <a:p>
          <a:pPr lvl="0" algn="l" defTabSz="977900">
            <a:lnSpc>
              <a:spcPct val="90000"/>
            </a:lnSpc>
            <a:spcBef>
              <a:spcPct val="0"/>
            </a:spcBef>
            <a:spcAft>
              <a:spcPct val="35000"/>
            </a:spcAft>
          </a:pPr>
          <a:r>
            <a:rPr lang="en-US" sz="2200" b="0" i="0" kern="1200" dirty="0" smtClean="0">
              <a:latin typeface="Eras Medium ITC" panose="020B0602030504020804" pitchFamily="34" charset="0"/>
            </a:rPr>
            <a:t>Association of Agrarian and Environmental Lawyers</a:t>
          </a:r>
          <a:endParaRPr lang="sk-SK" sz="2200" kern="1200" dirty="0">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8816657"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r" defTabSz="1244600">
            <a:lnSpc>
              <a:spcPct val="90000"/>
            </a:lnSpc>
            <a:spcBef>
              <a:spcPct val="0"/>
            </a:spcBef>
            <a:spcAft>
              <a:spcPct val="35000"/>
            </a:spcAft>
          </a:pPr>
          <a:r>
            <a:rPr lang="sk-SK" sz="2800" b="0" i="0" kern="1200" dirty="0" smtClean="0">
              <a:solidFill>
                <a:schemeClr val="bg1"/>
              </a:solidFill>
              <a:latin typeface="Eras Medium ITC" panose="020B0602030504020804" pitchFamily="34" charset="0"/>
            </a:rPr>
            <a:t>AGRENTA</a:t>
          </a:r>
          <a:endParaRPr lang="sk-SK" sz="2800" kern="1200" dirty="0">
            <a:solidFill>
              <a:schemeClr val="bg1"/>
            </a:solidFill>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129859"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0" rIns="35560" bIns="0" numCol="1" spcCol="1270" anchor="ctr" anchorCtr="0">
          <a:noAutofit/>
        </a:bodyPr>
        <a:lstStyle/>
        <a:p>
          <a:pPr lvl="0" algn="ctr" defTabSz="1244600">
            <a:lnSpc>
              <a:spcPct val="90000"/>
            </a:lnSpc>
            <a:spcBef>
              <a:spcPct val="0"/>
            </a:spcBef>
            <a:spcAft>
              <a:spcPct val="35000"/>
            </a:spcAft>
          </a:pPr>
          <a:r>
            <a:rPr lang="en-US" sz="2800" b="0" i="0" kern="1200" dirty="0" smtClean="0">
              <a:latin typeface="Eras Medium ITC" panose="020B0602030504020804" pitchFamily="34" charset="0"/>
            </a:rPr>
            <a:t>Portuguese Association of Consumer Law</a:t>
          </a:r>
          <a:endParaRPr lang="sk-SK" sz="2800" kern="1200" dirty="0">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8816657" y="0"/>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031D8-A015-4A36-A8A0-3FB87C8EA731}">
      <dsp:nvSpPr>
        <dsp:cNvPr id="0" name=""/>
        <dsp:cNvSpPr/>
      </dsp:nvSpPr>
      <dsp:spPr>
        <a:xfrm>
          <a:off x="7896471" y="0"/>
          <a:ext cx="663008" cy="370493"/>
        </a:xfrm>
        <a:prstGeom prst="ellipse">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D9D126-61AB-44DA-8A41-81B3231B9971}">
      <dsp:nvSpPr>
        <dsp:cNvPr id="0" name=""/>
        <dsp:cNvSpPr/>
      </dsp:nvSpPr>
      <dsp:spPr>
        <a:xfrm>
          <a:off x="9021" y="0"/>
          <a:ext cx="9625429" cy="404017"/>
        </a:xfrm>
        <a:prstGeom prst="rect">
          <a:avLst/>
        </a:prstGeom>
        <a:gradFill rotWithShape="0">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0" rIns="33020" bIns="0" numCol="1" spcCol="1270" anchor="ctr" anchorCtr="0">
          <a:noAutofit/>
        </a:bodyPr>
        <a:lstStyle/>
        <a:p>
          <a:pPr lvl="0" algn="r" defTabSz="1155700">
            <a:lnSpc>
              <a:spcPct val="90000"/>
            </a:lnSpc>
            <a:spcBef>
              <a:spcPct val="0"/>
            </a:spcBef>
            <a:spcAft>
              <a:spcPct val="35000"/>
            </a:spcAft>
          </a:pPr>
          <a:r>
            <a:rPr lang="ru-RU" sz="2600" b="0" i="0" kern="1200" dirty="0" smtClean="0">
              <a:solidFill>
                <a:schemeClr val="bg1"/>
              </a:solidFill>
              <a:latin typeface="Eras Medium ITC" panose="020B0602030504020804" pitchFamily="34" charset="0"/>
            </a:rPr>
            <a:t>     </a:t>
          </a:r>
          <a:r>
            <a:rPr lang="sk-SK" sz="2600" b="0" i="0" kern="1200" dirty="0" err="1" smtClean="0">
              <a:solidFill>
                <a:schemeClr val="bg1"/>
              </a:solidFill>
              <a:latin typeface="Eras Medium ITC" panose="020B0602030504020804" pitchFamily="34" charset="0"/>
            </a:rPr>
            <a:t>Wielkopolska</a:t>
          </a:r>
          <a:r>
            <a:rPr lang="sk-SK" sz="2600" b="0" i="0" kern="1200" dirty="0" smtClean="0">
              <a:solidFill>
                <a:schemeClr val="bg1"/>
              </a:solidFill>
              <a:latin typeface="Eras Medium ITC" panose="020B0602030504020804" pitchFamily="34" charset="0"/>
            </a:rPr>
            <a:t> </a:t>
          </a:r>
          <a:r>
            <a:rPr lang="sk-SK" sz="2600" b="0" i="0" kern="1200" dirty="0" err="1" smtClean="0">
              <a:solidFill>
                <a:schemeClr val="bg1"/>
              </a:solidFill>
              <a:latin typeface="Eras Medium ITC" panose="020B0602030504020804" pitchFamily="34" charset="0"/>
            </a:rPr>
            <a:t>Agricultural</a:t>
          </a:r>
          <a:r>
            <a:rPr lang="sk-SK" sz="2600" b="0" i="0" kern="1200" dirty="0" smtClean="0">
              <a:solidFill>
                <a:schemeClr val="bg1"/>
              </a:solidFill>
              <a:latin typeface="Eras Medium ITC" panose="020B0602030504020804" pitchFamily="34" charset="0"/>
            </a:rPr>
            <a:t> </a:t>
          </a:r>
          <a:r>
            <a:rPr lang="sk-SK" sz="2600" b="0" i="0" kern="1200" dirty="0" err="1" smtClean="0">
              <a:solidFill>
                <a:schemeClr val="bg1"/>
              </a:solidFill>
              <a:latin typeface="Eras Medium ITC" panose="020B0602030504020804" pitchFamily="34" charset="0"/>
            </a:rPr>
            <a:t>Advisory</a:t>
          </a:r>
          <a:r>
            <a:rPr lang="sk-SK" sz="2600" b="0" i="0" kern="1200" dirty="0" smtClean="0">
              <a:solidFill>
                <a:schemeClr val="bg1"/>
              </a:solidFill>
              <a:latin typeface="Eras Medium ITC" panose="020B0602030504020804" pitchFamily="34" charset="0"/>
            </a:rPr>
            <a:t> Center</a:t>
          </a:r>
          <a:endParaRPr lang="sk-SK" sz="2600" kern="1200" dirty="0">
            <a:solidFill>
              <a:schemeClr val="bg1"/>
            </a:solidFill>
            <a:latin typeface="Eras Medium ITC" panose="020B0602030504020804" pitchFamily="34" charset="0"/>
          </a:endParaRPr>
        </a:p>
      </dsp:txBody>
      <dsp:txXfrm>
        <a:off x="9021" y="0"/>
        <a:ext cx="6778471" cy="404017"/>
      </dsp:txXfrm>
    </dsp:sp>
    <dsp:sp modelId="{6D8484EA-AF12-4532-ACB7-AFDA7865E75B}">
      <dsp:nvSpPr>
        <dsp:cNvPr id="0" name=""/>
        <dsp:cNvSpPr/>
      </dsp:nvSpPr>
      <dsp:spPr>
        <a:xfrm>
          <a:off x="2" y="21946"/>
          <a:ext cx="493599" cy="457052"/>
        </a:xfrm>
        <a:prstGeom prst="ellipse">
          <a:avLst/>
        </a:prstGeom>
        <a:blipFill rotWithShape="1">
          <a:blip xmlns:r="http://schemas.openxmlformats.org/officeDocument/2006/relationships" r:embed="rId1"/>
          <a:stretch>
            <a:fillRect/>
          </a:stretch>
        </a:blip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sk-SK"/>
              <a:t>Upravte štýly predlohy textu</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Upravte štýl predlohy podnadpisov</a:t>
            </a:r>
            <a:endParaRPr lang="en-US" dirty="0"/>
          </a:p>
        </p:txBody>
      </p:sp>
      <p:sp>
        <p:nvSpPr>
          <p:cNvPr id="4" name="Date Placeholder 3"/>
          <p:cNvSpPr>
            <a:spLocks noGrp="1"/>
          </p:cNvSpPr>
          <p:nvPr>
            <p:ph type="dt" sz="half" idx="10"/>
          </p:nvPr>
        </p:nvSpPr>
        <p:spPr/>
        <p:txBody>
          <a:bodyPr/>
          <a:lstStyle/>
          <a:p>
            <a:fld id="{21896DEF-CA2A-4116-A751-ACF2E3B28099}" type="datetimeFigureOut">
              <a:rPr lang="sk-SK" smtClean="0"/>
              <a:t>21.4.2022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9255346" y="2750337"/>
            <a:ext cx="1171888" cy="1356442"/>
          </a:xfrm>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88597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sk-SK"/>
              <a:t>Upravte štýly predlohy textu</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10729455" y="4711309"/>
            <a:ext cx="1154151" cy="1090789"/>
          </a:xfrm>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66582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sk-SK"/>
              <a:t>Upravte štýly predlohy textu</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10729455" y="4711615"/>
            <a:ext cx="1154151" cy="1090789"/>
          </a:xfrm>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1961231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sk-SK"/>
              <a:t>Upravte štýly predlohy textu</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10729455" y="4709925"/>
            <a:ext cx="1154151" cy="1090789"/>
          </a:xfrm>
        </p:spPr>
        <p:txBody>
          <a:bodyPr/>
          <a:lstStyle/>
          <a:p>
            <a:fld id="{97856D0D-9011-416E-AEC8-BF0854B3EC89}" type="slidenum">
              <a:rPr lang="sk-SK" smtClean="0"/>
              <a:t>‹#›</a:t>
            </a:fld>
            <a:endParaRPr lang="sk-SK"/>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704334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sk-SK"/>
              <a:t>Upravte štýly predlohy textu</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10729455" y="4709925"/>
            <a:ext cx="1154151" cy="1090789"/>
          </a:xfrm>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89495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ĺpec">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sk-SK"/>
              <a:t>Upravte štýly predlohy textu</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3" name="Date Placeholder 2"/>
          <p:cNvSpPr>
            <a:spLocks noGrp="1"/>
          </p:cNvSpPr>
          <p:nvPr>
            <p:ph type="dt" sz="half" idx="10"/>
          </p:nvPr>
        </p:nvSpPr>
        <p:spPr/>
        <p:txBody>
          <a:bodyPr/>
          <a:lstStyle/>
          <a:p>
            <a:fld id="{21896DEF-CA2A-4116-A751-ACF2E3B28099}" type="datetimeFigureOut">
              <a:rPr lang="sk-SK" smtClean="0"/>
              <a:t>21.4.2022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362714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ĺpec s obrázk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sk-SK"/>
              <a:t>Upravte štýly predlohy textu</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Ak chcete pridať obrázok, kliknite na ikonu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3" name="Date Placeholder 2"/>
          <p:cNvSpPr>
            <a:spLocks noGrp="1"/>
          </p:cNvSpPr>
          <p:nvPr>
            <p:ph type="dt" sz="half" idx="10"/>
          </p:nvPr>
        </p:nvSpPr>
        <p:spPr/>
        <p:txBody>
          <a:bodyPr/>
          <a:lstStyle/>
          <a:p>
            <a:fld id="{21896DEF-CA2A-4116-A751-ACF2E3B28099}" type="datetimeFigureOut">
              <a:rPr lang="sk-SK" smtClean="0"/>
              <a:t>21.4.2022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760215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sk-SK"/>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1896DEF-CA2A-4116-A751-ACF2E3B28099}" type="datetimeFigureOut">
              <a:rPr lang="sk-SK" smtClean="0"/>
              <a:t>21.4.2022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5437032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1896DEF-CA2A-4116-A751-ACF2E3B28099}" type="datetimeFigureOut">
              <a:rPr lang="sk-SK" smtClean="0"/>
              <a:t>21.4.2022</a:t>
            </a:fld>
            <a:endParaRPr lang="sk-SK"/>
          </a:p>
        </p:txBody>
      </p:sp>
      <p:sp>
        <p:nvSpPr>
          <p:cNvPr id="5" name="Footer Placeholder 4"/>
          <p:cNvSpPr>
            <a:spLocks noGrp="1"/>
          </p:cNvSpPr>
          <p:nvPr>
            <p:ph type="ftr" sz="quarter" idx="11"/>
          </p:nvPr>
        </p:nvSpPr>
        <p:spPr>
          <a:xfrm>
            <a:off x="680321" y="5936188"/>
            <a:ext cx="6126805" cy="365125"/>
          </a:xfrm>
        </p:spPr>
        <p:txBody>
          <a:bodyPr/>
          <a:lstStyle/>
          <a:p>
            <a:endParaRPr lang="sk-SK"/>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7856D0D-9011-416E-AEC8-BF0854B3EC89}" type="slidenum">
              <a:rPr lang="sk-SK" smtClean="0"/>
              <a:t>‹#›</a:t>
            </a:fld>
            <a:endParaRPr lang="sk-SK"/>
          </a:p>
        </p:txBody>
      </p:sp>
    </p:spTree>
    <p:extLst>
      <p:ext uri="{BB962C8B-B14F-4D97-AF65-F5344CB8AC3E}">
        <p14:creationId xmlns:p14="http://schemas.microsoft.com/office/powerpoint/2010/main" val="117190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21896DEF-CA2A-4116-A751-ACF2E3B28099}" type="datetimeFigureOut">
              <a:rPr lang="sk-SK" smtClean="0"/>
              <a:t>21.4.2022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396598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sk-SK"/>
              <a:t>Upravte štýly predlohy textu</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Upravte štýl predlohy textu.</a:t>
            </a:r>
          </a:p>
        </p:txBody>
      </p:sp>
      <p:sp>
        <p:nvSpPr>
          <p:cNvPr id="4" name="Date Placeholder 3"/>
          <p:cNvSpPr>
            <a:spLocks noGrp="1"/>
          </p:cNvSpPr>
          <p:nvPr>
            <p:ph type="dt" sz="half" idx="10"/>
          </p:nvPr>
        </p:nvSpPr>
        <p:spPr/>
        <p:txBody>
          <a:bodyPr/>
          <a:lstStyle/>
          <a:p>
            <a:fld id="{21896DEF-CA2A-4116-A751-ACF2E3B28099}" type="datetimeFigureOut">
              <a:rPr lang="sk-SK" smtClean="0"/>
              <a:t>21.4.2022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10729455" y="2869895"/>
            <a:ext cx="1154151" cy="1090789"/>
          </a:xfrm>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134508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k-SK"/>
              <a:t>Upravte štýly predlohy textu</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20732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sk-SK"/>
              <a:t>Upravte štýly predlohy textu</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Content Placeholder 3"/>
          <p:cNvSpPr>
            <a:spLocks noGrp="1"/>
          </p:cNvSpPr>
          <p:nvPr>
            <p:ph sz="half" idx="2"/>
          </p:nvPr>
        </p:nvSpPr>
        <p:spPr>
          <a:xfrm>
            <a:off x="680322" y="3030008"/>
            <a:ext cx="4698355" cy="2906179"/>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Content Placeholder 5"/>
          <p:cNvSpPr>
            <a:spLocks noGrp="1"/>
          </p:cNvSpPr>
          <p:nvPr>
            <p:ph sz="quarter" idx="4"/>
          </p:nvPr>
        </p:nvSpPr>
        <p:spPr>
          <a:xfrm>
            <a:off x="5594123" y="3030008"/>
            <a:ext cx="4700059" cy="2906179"/>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21896DEF-CA2A-4116-A751-ACF2E3B28099}" type="datetimeFigureOut">
              <a:rPr lang="sk-SK" smtClean="0"/>
              <a:t>21.4.2022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414949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k-SK"/>
              <a:t>Upravte štýly predlohy textu</a:t>
            </a:r>
            <a:endParaRPr lang="en-US" dirty="0"/>
          </a:p>
        </p:txBody>
      </p:sp>
      <p:sp>
        <p:nvSpPr>
          <p:cNvPr id="3" name="Date Placeholder 2"/>
          <p:cNvSpPr>
            <a:spLocks noGrp="1"/>
          </p:cNvSpPr>
          <p:nvPr>
            <p:ph type="dt" sz="half" idx="10"/>
          </p:nvPr>
        </p:nvSpPr>
        <p:spPr/>
        <p:txBody>
          <a:bodyPr/>
          <a:lstStyle/>
          <a:p>
            <a:fld id="{21896DEF-CA2A-4116-A751-ACF2E3B28099}" type="datetimeFigureOut">
              <a:rPr lang="sk-SK" smtClean="0"/>
              <a:t>21.4.2022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114323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1896DEF-CA2A-4116-A751-ACF2E3B28099}" type="datetimeFigureOut">
              <a:rPr lang="sk-SK" smtClean="0"/>
              <a:t>21.4.2022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2119038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sk-SK"/>
              <a:t>Upravte štýly predlohy textu</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314183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sk-SK"/>
              <a:t>Upravte štýly predlohy textu</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Ak chcete pridať obrázok, kliknite na ikonu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Upravte štýl predlohy textu.</a:t>
            </a:r>
          </a:p>
        </p:txBody>
      </p:sp>
      <p:sp>
        <p:nvSpPr>
          <p:cNvPr id="5" name="Date Placeholder 4"/>
          <p:cNvSpPr>
            <a:spLocks noGrp="1"/>
          </p:cNvSpPr>
          <p:nvPr>
            <p:ph type="dt" sz="half" idx="10"/>
          </p:nvPr>
        </p:nvSpPr>
        <p:spPr/>
        <p:txBody>
          <a:bodyPr/>
          <a:lstStyle/>
          <a:p>
            <a:fld id="{21896DEF-CA2A-4116-A751-ACF2E3B28099}" type="datetimeFigureOut">
              <a:rPr lang="sk-SK" smtClean="0"/>
              <a:t>21.4.2022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97856D0D-9011-416E-AEC8-BF0854B3EC89}" type="slidenum">
              <a:rPr lang="sk-SK" smtClean="0"/>
              <a:t>‹#›</a:t>
            </a:fld>
            <a:endParaRPr lang="sk-SK"/>
          </a:p>
        </p:txBody>
      </p:sp>
    </p:spTree>
    <p:extLst>
      <p:ext uri="{BB962C8B-B14F-4D97-AF65-F5344CB8AC3E}">
        <p14:creationId xmlns:p14="http://schemas.microsoft.com/office/powerpoint/2010/main" val="338802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sk-SK"/>
              <a:t>Upravte štýly predlohy textu</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1896DEF-CA2A-4116-A751-ACF2E3B28099}" type="datetimeFigureOut">
              <a:rPr lang="sk-SK" smtClean="0"/>
              <a:t>21.4.2022</a:t>
            </a:fld>
            <a:endParaRPr lang="sk-SK"/>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7856D0D-9011-416E-AEC8-BF0854B3EC89}" type="slidenum">
              <a:rPr lang="sk-SK" smtClean="0"/>
              <a:t>‹#›</a:t>
            </a:fld>
            <a:endParaRPr lang="sk-SK"/>
          </a:p>
        </p:txBody>
      </p:sp>
    </p:spTree>
    <p:extLst>
      <p:ext uri="{BB962C8B-B14F-4D97-AF65-F5344CB8AC3E}">
        <p14:creationId xmlns:p14="http://schemas.microsoft.com/office/powerpoint/2010/main" val="335868810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9" Type="http://schemas.openxmlformats.org/officeDocument/2006/relationships/diagramLayout" Target="../diagrams/layout8.xml"/><Relationship Id="rId21" Type="http://schemas.openxmlformats.org/officeDocument/2006/relationships/diagramColors" Target="../diagrams/colors4.xml"/><Relationship Id="rId34" Type="http://schemas.openxmlformats.org/officeDocument/2006/relationships/diagramLayout" Target="../diagrams/layout7.xml"/><Relationship Id="rId42" Type="http://schemas.microsoft.com/office/2007/relationships/diagramDrawing" Target="../diagrams/drawing8.xml"/><Relationship Id="rId7" Type="http://schemas.microsoft.com/office/2007/relationships/diagramDrawing" Target="../diagrams/drawing1.xml"/><Relationship Id="rId2" Type="http://schemas.openxmlformats.org/officeDocument/2006/relationships/image" Target="../media/image4.png"/><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41" Type="http://schemas.openxmlformats.org/officeDocument/2006/relationships/diagramColors" Target="../diagrams/colors8.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40" Type="http://schemas.openxmlformats.org/officeDocument/2006/relationships/diagramQuickStyle" Target="../diagrams/quickStyle8.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8" Type="http://schemas.openxmlformats.org/officeDocument/2006/relationships/diagramData" Target="../diagrams/data2.xml"/><Relationship Id="rId3" Type="http://schemas.openxmlformats.org/officeDocument/2006/relationships/diagramData" Target="../diagrams/data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38" Type="http://schemas.openxmlformats.org/officeDocument/2006/relationships/diagramData" Target="../diagrams/data8.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6485C81-8761-4BCE-B78F-A5FC52167427}"/>
              </a:ext>
            </a:extLst>
          </p:cNvPr>
          <p:cNvSpPr>
            <a:spLocks noGrp="1"/>
          </p:cNvSpPr>
          <p:nvPr>
            <p:ph type="ctrTitle"/>
          </p:nvPr>
        </p:nvSpPr>
        <p:spPr/>
        <p:txBody>
          <a:bodyPr/>
          <a:lstStyle/>
          <a:p>
            <a:r>
              <a:rPr lang="sk-SK" sz="8800" dirty="0">
                <a:latin typeface="Eras Bold ITC" panose="020B0907030504020204" pitchFamily="34" charset="0"/>
              </a:rPr>
              <a:t>EDULAW</a:t>
            </a:r>
            <a:r>
              <a:rPr lang="ru-RU" dirty="0"/>
              <a:t/>
            </a:r>
            <a:br>
              <a:rPr lang="ru-RU" dirty="0"/>
            </a:br>
            <a:r>
              <a:rPr lang="sk-SK" sz="2400" dirty="0"/>
              <a:t> </a:t>
            </a:r>
            <a:r>
              <a:rPr lang="ru-RU" sz="2400" dirty="0"/>
              <a:t/>
            </a:r>
            <a:br>
              <a:rPr lang="ru-RU" sz="2400" dirty="0"/>
            </a:br>
            <a:r>
              <a:rPr lang="en-US" sz="2600" dirty="0">
                <a:latin typeface="Eras Medium ITC" panose="020B0602030504020804" pitchFamily="34" charset="0"/>
              </a:rPr>
              <a:t>The project </a:t>
            </a:r>
            <a:r>
              <a:rPr lang="ru-RU" sz="2600" dirty="0"/>
              <a:t/>
            </a:r>
            <a:br>
              <a:rPr lang="ru-RU" sz="2600" dirty="0"/>
            </a:br>
            <a:r>
              <a:rPr lang="ru-RU" sz="2600" dirty="0"/>
              <a:t>«</a:t>
            </a:r>
            <a:r>
              <a:rPr lang="en-US" sz="2600" dirty="0">
                <a:latin typeface="Eras Medium ITC" panose="020B0602030504020804" pitchFamily="34" charset="0"/>
              </a:rPr>
              <a:t>The Pathway to European Smart Education in the </a:t>
            </a:r>
            <a:r>
              <a:rPr lang="en-US" sz="2600" dirty="0" err="1">
                <a:latin typeface="Eras Medium ITC" panose="020B0602030504020804" pitchFamily="34" charset="0"/>
              </a:rPr>
              <a:t>Agri</a:t>
            </a:r>
            <a:r>
              <a:rPr lang="en-US" sz="2600" dirty="0">
                <a:latin typeface="Eras Medium ITC" panose="020B0602030504020804" pitchFamily="34" charset="0"/>
              </a:rPr>
              <a:t>-Environmental Law under the COVID-19 Crisis</a:t>
            </a:r>
            <a:r>
              <a:rPr lang="ru-RU" sz="2600" dirty="0"/>
              <a:t>»</a:t>
            </a:r>
            <a:endParaRPr lang="sk-SK" sz="2600" dirty="0">
              <a:latin typeface="Eras Medium ITC" panose="020B0602030504020804" pitchFamily="34" charset="0"/>
            </a:endParaRPr>
          </a:p>
        </p:txBody>
      </p:sp>
      <p:sp>
        <p:nvSpPr>
          <p:cNvPr id="3" name="Podnadpis 2">
            <a:extLst>
              <a:ext uri="{FF2B5EF4-FFF2-40B4-BE49-F238E27FC236}">
                <a16:creationId xmlns:a16="http://schemas.microsoft.com/office/drawing/2014/main" xmlns="" id="{1D3E13DB-13FA-4148-AA61-1E252EC131E9}"/>
              </a:ext>
            </a:extLst>
          </p:cNvPr>
          <p:cNvSpPr>
            <a:spLocks noGrp="1"/>
          </p:cNvSpPr>
          <p:nvPr>
            <p:ph type="subTitle" idx="1"/>
          </p:nvPr>
        </p:nvSpPr>
        <p:spPr/>
        <p:txBody>
          <a:bodyPr>
            <a:normAutofit fontScale="85000" lnSpcReduction="20000"/>
          </a:bodyPr>
          <a:lstStyle/>
          <a:p>
            <a:endParaRPr lang="ru-RU" sz="1800" dirty="0"/>
          </a:p>
          <a:p>
            <a:r>
              <a:rPr lang="en-US" sz="1800" dirty="0">
                <a:latin typeface="Eras Medium ITC" panose="020B0602030504020804" pitchFamily="34" charset="0"/>
              </a:rPr>
              <a:t>Collaboration of universities and associations to provide quality inclusive digital education</a:t>
            </a:r>
          </a:p>
          <a:p>
            <a:endParaRPr lang="en-US" sz="1800" dirty="0">
              <a:latin typeface="Eras Medium ITC" panose="020B0602030504020804" pitchFamily="34" charset="0"/>
            </a:endParaRPr>
          </a:p>
          <a:p>
            <a:r>
              <a:rPr lang="sk-SK" sz="1800" dirty="0" smtClean="0">
                <a:latin typeface="Eras Medium ITC" panose="020B0602030504020804" pitchFamily="34" charset="0"/>
              </a:rPr>
              <a:t>Erasmus</a:t>
            </a:r>
            <a:r>
              <a:rPr lang="ru-RU" sz="1800" dirty="0" smtClean="0">
                <a:latin typeface="Eras Medium ITC" panose="020B0602030504020804" pitchFamily="34" charset="0"/>
              </a:rPr>
              <a:t> </a:t>
            </a:r>
            <a:r>
              <a:rPr lang="sk-SK" sz="1800" dirty="0" smtClean="0">
                <a:latin typeface="Eras Medium ITC" panose="020B0602030504020804" pitchFamily="34" charset="0"/>
              </a:rPr>
              <a:t>+ </a:t>
            </a:r>
            <a:r>
              <a:rPr lang="sk-SK" sz="1800" dirty="0" err="1">
                <a:latin typeface="Eras Medium ITC" panose="020B0602030504020804" pitchFamily="34" charset="0"/>
              </a:rPr>
              <a:t>Strategic</a:t>
            </a:r>
            <a:r>
              <a:rPr lang="sk-SK" sz="1800" dirty="0">
                <a:latin typeface="Eras Medium ITC" panose="020B0602030504020804" pitchFamily="34" charset="0"/>
              </a:rPr>
              <a:t> </a:t>
            </a:r>
            <a:r>
              <a:rPr lang="sk-SK" sz="1800" dirty="0" err="1">
                <a:latin typeface="Eras Medium ITC" panose="020B0602030504020804" pitchFamily="34" charset="0"/>
              </a:rPr>
              <a:t>Partnership</a:t>
            </a:r>
            <a:r>
              <a:rPr lang="sk-SK" sz="1800" dirty="0">
                <a:latin typeface="Eras Medium ITC" panose="020B0602030504020804" pitchFamily="34" charset="0"/>
              </a:rPr>
              <a:t> Project</a:t>
            </a:r>
          </a:p>
        </p:txBody>
      </p:sp>
      <p:pic>
        <p:nvPicPr>
          <p:cNvPr id="1028"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15514" y="2848743"/>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2157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FB18108-52A9-4FD5-8108-05FD542D4E86}"/>
              </a:ext>
            </a:extLst>
          </p:cNvPr>
          <p:cNvSpPr>
            <a:spLocks noGrp="1"/>
          </p:cNvSpPr>
          <p:nvPr>
            <p:ph type="title"/>
          </p:nvPr>
        </p:nvSpPr>
        <p:spPr/>
        <p:txBody>
          <a:bodyPr>
            <a:normAutofit/>
          </a:bodyPr>
          <a:lstStyle/>
          <a:p>
            <a:r>
              <a:rPr lang="sk-SK" sz="5400" dirty="0">
                <a:latin typeface="Eras Bold ITC" panose="020B0907030504020204" pitchFamily="34" charset="0"/>
              </a:rPr>
              <a:t>EDULAW</a:t>
            </a:r>
            <a:endParaRPr lang="sk-SK" sz="5200" dirty="0">
              <a:latin typeface="Eras Bold ITC" panose="020B0907030504020204" pitchFamily="34" charset="0"/>
            </a:endParaRPr>
          </a:p>
        </p:txBody>
      </p:sp>
      <p:sp>
        <p:nvSpPr>
          <p:cNvPr id="3" name="Zástupný objekt pre obsah 2">
            <a:extLst>
              <a:ext uri="{FF2B5EF4-FFF2-40B4-BE49-F238E27FC236}">
                <a16:creationId xmlns:a16="http://schemas.microsoft.com/office/drawing/2014/main" xmlns="" id="{619E5AB7-E75E-46B8-8C93-33A870E1E388}"/>
              </a:ext>
            </a:extLst>
          </p:cNvPr>
          <p:cNvSpPr>
            <a:spLocks noGrp="1"/>
          </p:cNvSpPr>
          <p:nvPr>
            <p:ph idx="1"/>
          </p:nvPr>
        </p:nvSpPr>
        <p:spPr>
          <a:xfrm>
            <a:off x="4685844" y="2169622"/>
            <a:ext cx="7506156" cy="3599313"/>
          </a:xfrm>
        </p:spPr>
        <p:txBody>
          <a:bodyPr>
            <a:normAutofit fontScale="25000" lnSpcReduction="20000"/>
          </a:bodyPr>
          <a:lstStyle/>
          <a:p>
            <a:pPr marL="0" indent="0">
              <a:buNone/>
            </a:pPr>
            <a:endParaRPr lang="en-GB" dirty="0">
              <a:latin typeface="Eras Medium ITC" panose="020B0602030504020804" pitchFamily="34" charset="0"/>
            </a:endParaRPr>
          </a:p>
          <a:p>
            <a:pPr marL="0" indent="0" algn="just">
              <a:lnSpc>
                <a:spcPct val="170000"/>
              </a:lnSpc>
              <a:buNone/>
            </a:pPr>
            <a:r>
              <a:rPr lang="ru-RU" sz="6400" dirty="0">
                <a:latin typeface="Eras Medium ITC" panose="020B0602030504020804" pitchFamily="34" charset="0"/>
              </a:rPr>
              <a:t>       </a:t>
            </a:r>
            <a:r>
              <a:rPr lang="en-US" sz="6400" dirty="0">
                <a:latin typeface="Eras Medium ITC" panose="020B0602030504020804" pitchFamily="34" charset="0"/>
              </a:rPr>
              <a:t>The EDULAW project started on April 1, 2021, and project staff from universities and associations in Slovakia, Portugal, Italy and Poland started working on the first Program of Project Activities.</a:t>
            </a:r>
            <a:endParaRPr lang="ru-RU" sz="6400" dirty="0">
              <a:latin typeface="Eras Medium ITC" panose="020B0602030504020804" pitchFamily="34" charset="0"/>
            </a:endParaRPr>
          </a:p>
          <a:p>
            <a:pPr marL="0" indent="0" algn="just">
              <a:lnSpc>
                <a:spcPct val="170000"/>
              </a:lnSpc>
              <a:buNone/>
            </a:pPr>
            <a:r>
              <a:rPr lang="ru-RU" sz="6400" dirty="0">
                <a:latin typeface="Eras Medium ITC" panose="020B0602030504020804" pitchFamily="34" charset="0"/>
              </a:rPr>
              <a:t>       </a:t>
            </a:r>
            <a:r>
              <a:rPr lang="en-US" sz="6400" dirty="0">
                <a:latin typeface="Eras Medium ITC" panose="020B0602030504020804" pitchFamily="34" charset="0"/>
              </a:rPr>
              <a:t>EDULAW Strategic partners met and start</a:t>
            </a:r>
            <a:r>
              <a:rPr lang="en-GB" sz="6400" dirty="0" err="1">
                <a:latin typeface="Eras Medium ITC" panose="020B0602030504020804" pitchFamily="34" charset="0"/>
              </a:rPr>
              <a:t>ed</a:t>
            </a:r>
            <a:r>
              <a:rPr lang="en-US" sz="6400" dirty="0">
                <a:latin typeface="Eras Medium ITC" panose="020B0602030504020804" pitchFamily="34" charset="0"/>
              </a:rPr>
              <a:t> their project activities on </a:t>
            </a:r>
            <a:r>
              <a:rPr lang="en-US" sz="6400" b="1" i="1" dirty="0">
                <a:latin typeface="Eras Medium ITC" panose="020B0602030504020804" pitchFamily="34" charset="0"/>
              </a:rPr>
              <a:t>May 31, 2021</a:t>
            </a:r>
            <a:r>
              <a:rPr lang="en-US" sz="6400" dirty="0">
                <a:latin typeface="Eras Medium ITC" panose="020B0602030504020804" pitchFamily="34" charset="0"/>
              </a:rPr>
              <a:t>. Because of the ongoing pandemic situation, the meeting will be organized online via MS Teams.</a:t>
            </a:r>
          </a:p>
          <a:p>
            <a:pPr marL="0" indent="0" algn="just">
              <a:lnSpc>
                <a:spcPct val="170000"/>
              </a:lnSpc>
              <a:buNone/>
            </a:pPr>
            <a:r>
              <a:rPr lang="en-US" sz="6400" dirty="0">
                <a:latin typeface="Eras Medium ITC" panose="020B0602030504020804" pitchFamily="34" charset="0"/>
              </a:rPr>
              <a:t>       As it was not possible to meet personally due to the COVID 19 pandemic situation, EDULAW project partners meet and use the MS Teams platform for meetings to discuss the project progress.</a:t>
            </a:r>
            <a:endParaRPr lang="ru-RU" sz="6400" dirty="0">
              <a:latin typeface="Eras Medium ITC" panose="020B0602030504020804" pitchFamily="34" charset="0"/>
            </a:endParaRPr>
          </a:p>
          <a:p>
            <a:pPr marL="0" indent="0">
              <a:lnSpc>
                <a:spcPct val="170000"/>
              </a:lnSpc>
              <a:buNone/>
            </a:pPr>
            <a:endParaRPr lang="sk-SK" sz="6400" dirty="0">
              <a:latin typeface="Eras Medium ITC" panose="020B0602030504020804" pitchFamily="34" charset="0"/>
            </a:endParaRPr>
          </a:p>
          <a:p>
            <a:pPr marL="0" indent="0">
              <a:buNone/>
            </a:pPr>
            <a:endParaRPr lang="en-GB" dirty="0">
              <a:latin typeface="Eras Medium ITC" panose="020B0602030504020804" pitchFamily="34" charset="0"/>
            </a:endParaRPr>
          </a:p>
          <a:p>
            <a:pPr marL="0" indent="0">
              <a:buNone/>
            </a:pPr>
            <a:endParaRPr lang="en-GB" dirty="0">
              <a:latin typeface="Eras Medium ITC" panose="020B0602030504020804" pitchFamily="34" charset="0"/>
            </a:endParaRPr>
          </a:p>
          <a:p>
            <a:pPr marL="0" indent="0">
              <a:buNone/>
            </a:pPr>
            <a:r>
              <a:rPr lang="en-GB" dirty="0">
                <a:latin typeface="Eras Medium ITC" panose="020B0602030504020804" pitchFamily="34" charset="0"/>
              </a:rPr>
              <a:t>                                     </a:t>
            </a:r>
          </a:p>
          <a:p>
            <a:pPr marL="0" indent="0">
              <a:buNone/>
            </a:pPr>
            <a:endParaRPr lang="en-GB" dirty="0">
              <a:latin typeface="Eras Medium ITC" panose="020B0602030504020804" pitchFamily="34" charset="0"/>
            </a:endParaRPr>
          </a:p>
          <a:p>
            <a:pPr marL="0" indent="0">
              <a:buNone/>
            </a:pPr>
            <a:r>
              <a:rPr lang="en-GB" dirty="0">
                <a:latin typeface="Eras Medium ITC" panose="020B0602030504020804" pitchFamily="34" charset="0"/>
              </a:rPr>
              <a:t>                          </a:t>
            </a:r>
          </a:p>
          <a:p>
            <a:pPr marL="0" indent="0">
              <a:buNone/>
            </a:pPr>
            <a:endParaRPr lang="en-GB" dirty="0">
              <a:latin typeface="Eras Medium ITC" panose="020B0602030504020804" pitchFamily="34" charset="0"/>
            </a:endParaRPr>
          </a:p>
          <a:p>
            <a:pPr marL="0" indent="0">
              <a:buNone/>
            </a:pPr>
            <a:endParaRPr lang="en-GB" dirty="0">
              <a:latin typeface="Eras Medium ITC" panose="020B0602030504020804" pitchFamily="34" charset="0"/>
            </a:endParaRPr>
          </a:p>
          <a:p>
            <a:pPr marL="0" indent="0">
              <a:buNone/>
            </a:pPr>
            <a:endParaRPr lang="en-GB" dirty="0">
              <a:latin typeface="Eras Medium ITC" panose="020B0602030504020804" pitchFamily="34" charset="0"/>
            </a:endParaRPr>
          </a:p>
          <a:p>
            <a:pPr marL="0" indent="0">
              <a:buNone/>
            </a:pPr>
            <a:endParaRPr lang="en-GB" dirty="0">
              <a:latin typeface="Eras Medium ITC" panose="020B0602030504020804" pitchFamily="34" charset="0"/>
            </a:endParaRPr>
          </a:p>
          <a:p>
            <a:pPr marL="0" indent="0">
              <a:buNone/>
            </a:pPr>
            <a:r>
              <a:rPr lang="en-GB" dirty="0">
                <a:latin typeface="Eras Medium ITC" panose="020B0602030504020804" pitchFamily="34" charset="0"/>
              </a:rPr>
              <a:t> </a:t>
            </a:r>
            <a:endParaRPr lang="sk-SK" dirty="0">
              <a:latin typeface="Eras Medium ITC" panose="020B0602030504020804" pitchFamily="34" charset="0"/>
            </a:endParaRPr>
          </a:p>
        </p:txBody>
      </p:sp>
      <p:sp>
        <p:nvSpPr>
          <p:cNvPr id="13" name="Zástupný symbol textu 12"/>
          <p:cNvSpPr>
            <a:spLocks noGrp="1"/>
          </p:cNvSpPr>
          <p:nvPr>
            <p:ph type="body" sz="half" idx="2"/>
          </p:nvPr>
        </p:nvSpPr>
        <p:spPr>
          <a:xfrm>
            <a:off x="680322" y="2169622"/>
            <a:ext cx="3790078" cy="3724102"/>
          </a:xfrm>
        </p:spPr>
        <p:txBody>
          <a:bodyPr/>
          <a:lstStyle/>
          <a:p>
            <a:endParaRPr lang="en-GB" dirty="0">
              <a:latin typeface="Eras Medium ITC" panose="020B0602030504020804" pitchFamily="34" charset="0"/>
            </a:endParaRPr>
          </a:p>
          <a:p>
            <a:endParaRPr lang="en-GB" dirty="0">
              <a:latin typeface="Eras Medium ITC" panose="020B0602030504020804" pitchFamily="34" charset="0"/>
            </a:endParaRPr>
          </a:p>
          <a:p>
            <a:endParaRPr lang="en-GB" dirty="0">
              <a:latin typeface="Eras Medium ITC" panose="020B0602030504020804" pitchFamily="34" charset="0"/>
            </a:endParaRPr>
          </a:p>
          <a:p>
            <a:endParaRPr lang="en-GB" dirty="0">
              <a:latin typeface="Eras Medium ITC" panose="020B0602030504020804" pitchFamily="34" charset="0"/>
            </a:endParaRPr>
          </a:p>
          <a:p>
            <a:endParaRPr lang="en-GB" dirty="0">
              <a:latin typeface="Eras Medium ITC" panose="020B0602030504020804" pitchFamily="34" charset="0"/>
            </a:endParaRPr>
          </a:p>
          <a:p>
            <a:pPr algn="ctr"/>
            <a:endParaRPr lang="ru-RU" dirty="0">
              <a:latin typeface="Eras Medium ITC" panose="020B0602030504020804" pitchFamily="34" charset="0"/>
            </a:endParaRPr>
          </a:p>
          <a:p>
            <a:pPr algn="ctr"/>
            <a:endParaRPr lang="ru-RU" dirty="0">
              <a:latin typeface="Eras Medium ITC" panose="020B0602030504020804" pitchFamily="34" charset="0"/>
            </a:endParaRPr>
          </a:p>
          <a:p>
            <a:pPr algn="ctr"/>
            <a:endParaRPr lang="ru-RU" dirty="0">
              <a:latin typeface="Eras Medium ITC" panose="020B0602030504020804" pitchFamily="34" charset="0"/>
            </a:endParaRPr>
          </a:p>
          <a:p>
            <a:pPr algn="ctr"/>
            <a:endParaRPr lang="en-GB" dirty="0">
              <a:latin typeface="Eras Medium ITC" panose="020B0602030504020804" pitchFamily="34" charset="0"/>
            </a:endParaRPr>
          </a:p>
          <a:p>
            <a:pPr algn="ctr"/>
            <a:r>
              <a:rPr lang="sk-SK" dirty="0">
                <a:latin typeface="Eras Medium ITC" panose="020B0602030504020804" pitchFamily="34" charset="0"/>
              </a:rPr>
              <a:t>https://edulaw.uniag.sk/</a:t>
            </a:r>
          </a:p>
          <a:p>
            <a:endParaRPr lang="sk-SK" dirty="0"/>
          </a:p>
        </p:txBody>
      </p:sp>
      <p:pic>
        <p:nvPicPr>
          <p:cNvPr id="4"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7170" name="Picture 2" descr="ERASMUS+ STRATEGIC PARTNERSHIPS IN RESPONSE OF THE COVID-19 SITUATION „EDULAW“"/>
          <p:cNvPicPr>
            <a:picLocks noChangeAspect="1" noChangeArrowheads="1"/>
          </p:cNvPicPr>
          <p:nvPr/>
        </p:nvPicPr>
        <p:blipFill rotWithShape="1">
          <a:blip r:embed="rId3">
            <a:extLst>
              <a:ext uri="{28A0092B-C50C-407E-A947-70E740481C1C}">
                <a14:useLocalDpi xmlns:a14="http://schemas.microsoft.com/office/drawing/2010/main" val="0"/>
              </a:ext>
            </a:extLst>
          </a:blip>
          <a:srcRect l="-269" t="-1169" r="86670" b="-1522"/>
          <a:stretch/>
        </p:blipFill>
        <p:spPr bwMode="auto">
          <a:xfrm>
            <a:off x="1454727" y="2556117"/>
            <a:ext cx="2601883" cy="2215388"/>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4" descr="Index | ERASMUS+ STRATEGIC PARTNERSHIPS IN RESPONSE OF THE COVID-19  SITUATION „EDULA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Tree>
    <p:extLst>
      <p:ext uri="{BB962C8B-B14F-4D97-AF65-F5344CB8AC3E}">
        <p14:creationId xmlns:p14="http://schemas.microsoft.com/office/powerpoint/2010/main" val="276711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5400" dirty="0">
                <a:latin typeface="Eras Bold ITC" panose="020B0907030504020204" pitchFamily="34" charset="0"/>
              </a:rPr>
              <a:t>Program</a:t>
            </a:r>
            <a:endParaRPr lang="sk-SK" sz="5400" dirty="0">
              <a:latin typeface="Eras Bold ITC" panose="020B0907030504020204" pitchFamily="34" charset="0"/>
            </a:endParaRPr>
          </a:p>
        </p:txBody>
      </p:sp>
      <p:sp>
        <p:nvSpPr>
          <p:cNvPr id="5" name="Zástupný symbol obsahu 4"/>
          <p:cNvSpPr>
            <a:spLocks noGrp="1"/>
          </p:cNvSpPr>
          <p:nvPr>
            <p:ph idx="1"/>
          </p:nvPr>
        </p:nvSpPr>
        <p:spPr>
          <a:xfrm>
            <a:off x="2776451" y="2220494"/>
            <a:ext cx="9415549" cy="4221869"/>
          </a:xfrm>
        </p:spPr>
        <p:txBody>
          <a:bodyPr>
            <a:normAutofit fontScale="55000" lnSpcReduction="20000"/>
          </a:bodyPr>
          <a:lstStyle/>
          <a:p>
            <a:pPr marL="0" indent="0" algn="just">
              <a:lnSpc>
                <a:spcPct val="120000"/>
              </a:lnSpc>
              <a:buNone/>
            </a:pPr>
            <a:r>
              <a:rPr lang="en-US" sz="2300" dirty="0">
                <a:latin typeface="Eras Medium ITC" panose="020B0602030504020804" pitchFamily="34" charset="0"/>
              </a:rPr>
              <a:t>	</a:t>
            </a:r>
            <a:r>
              <a:rPr lang="en-US" sz="2500" dirty="0">
                <a:latin typeface="Eras Medium ITC" panose="020B0602030504020804" pitchFamily="34" charset="0"/>
              </a:rPr>
              <a:t>Development of an innovative smart application </a:t>
            </a:r>
            <a:r>
              <a:rPr lang="en-US" sz="2500" dirty="0" err="1">
                <a:latin typeface="Eras Medium ITC" panose="020B0602030504020804" pitchFamily="34" charset="0"/>
              </a:rPr>
              <a:t>InCreDi</a:t>
            </a:r>
            <a:r>
              <a:rPr lang="en-US" sz="2500" dirty="0">
                <a:latin typeface="Eras Medium ITC" panose="020B0602030504020804" pitchFamily="34" charset="0"/>
              </a:rPr>
              <a:t> </a:t>
            </a:r>
            <a:r>
              <a:rPr lang="ru-RU" sz="2500" dirty="0">
                <a:latin typeface="Eras Medium ITC" panose="020B0602030504020804" pitchFamily="34" charset="0"/>
              </a:rPr>
              <a:t>; </a:t>
            </a:r>
          </a:p>
          <a:p>
            <a:pPr marL="0" indent="0" algn="just">
              <a:lnSpc>
                <a:spcPct val="120000"/>
              </a:lnSpc>
              <a:buNone/>
            </a:pPr>
            <a:r>
              <a:rPr lang="ru-RU" sz="2500" dirty="0">
                <a:latin typeface="Eras Medium ITC" panose="020B0602030504020804" pitchFamily="34" charset="0"/>
              </a:rPr>
              <a:t>	</a:t>
            </a:r>
            <a:r>
              <a:rPr lang="en-GB" sz="2500" dirty="0">
                <a:latin typeface="Eras Medium ITC" panose="020B0602030504020804" pitchFamily="34" charset="0"/>
              </a:rPr>
              <a:t>De</a:t>
            </a:r>
            <a:r>
              <a:rPr lang="en-US" sz="2500" dirty="0" err="1">
                <a:latin typeface="Eras Medium ITC" panose="020B0602030504020804" pitchFamily="34" charset="0"/>
              </a:rPr>
              <a:t>evelopment</a:t>
            </a:r>
            <a:r>
              <a:rPr lang="en-US" sz="2500" dirty="0">
                <a:latin typeface="Eras Medium ITC" panose="020B0602030504020804" pitchFamily="34" charset="0"/>
              </a:rPr>
              <a:t> of Guidelines for users of </a:t>
            </a:r>
            <a:r>
              <a:rPr lang="en-US" sz="2500" dirty="0" err="1">
                <a:latin typeface="Eras Medium ITC" panose="020B0602030504020804" pitchFamily="34" charset="0"/>
              </a:rPr>
              <a:t>InCreDi</a:t>
            </a:r>
            <a:r>
              <a:rPr lang="en-US" sz="2500" dirty="0">
                <a:latin typeface="Eras Medium ITC" panose="020B0602030504020804" pitchFamily="34" charset="0"/>
              </a:rPr>
              <a:t> to guide and make it easier the use all the proposed </a:t>
            </a:r>
            <a:r>
              <a:rPr lang="en-US" sz="2500" dirty="0" err="1">
                <a:latin typeface="Eras Medium ITC" panose="020B0602030504020804" pitchFamily="34" charset="0"/>
              </a:rPr>
              <a:t>InCreDi</a:t>
            </a:r>
            <a:r>
              <a:rPr lang="en-US" sz="2500" dirty="0">
                <a:latin typeface="Eras Medium ITC" panose="020B0602030504020804" pitchFamily="34" charset="0"/>
              </a:rPr>
              <a:t> tools</a:t>
            </a:r>
            <a:r>
              <a:rPr lang="ru-RU" sz="2500" dirty="0">
                <a:latin typeface="Eras Medium ITC" panose="020B0602030504020804" pitchFamily="34" charset="0"/>
              </a:rPr>
              <a:t> ;</a:t>
            </a:r>
            <a:r>
              <a:rPr lang="en-GB" sz="2500" dirty="0">
                <a:latin typeface="Eras Medium ITC" panose="020B0602030504020804" pitchFamily="34" charset="0"/>
              </a:rPr>
              <a:t> </a:t>
            </a:r>
          </a:p>
          <a:p>
            <a:pPr marL="0" indent="0" algn="just">
              <a:lnSpc>
                <a:spcPct val="120000"/>
              </a:lnSpc>
              <a:buNone/>
            </a:pPr>
            <a:r>
              <a:rPr lang="en-GB" sz="2500" dirty="0">
                <a:latin typeface="Eras Medium ITC" panose="020B0602030504020804" pitchFamily="34" charset="0"/>
              </a:rPr>
              <a:t>	O</a:t>
            </a:r>
            <a:r>
              <a:rPr lang="en-US" sz="2500" dirty="0" err="1">
                <a:latin typeface="Eras Medium ITC" panose="020B0602030504020804" pitchFamily="34" charset="0"/>
              </a:rPr>
              <a:t>rganisation</a:t>
            </a:r>
            <a:r>
              <a:rPr lang="en-US" sz="2500" dirty="0">
                <a:latin typeface="Eras Medium ITC" panose="020B0602030504020804" pitchFamily="34" charset="0"/>
              </a:rPr>
              <a:t> of the seminar "Effective digital approaches to modern education" which will acquaint target groups with the latest trends in digital technologies as well as to clarify</a:t>
            </a:r>
            <a:r>
              <a:rPr lang="ru-RU" sz="2500" dirty="0">
                <a:latin typeface="Eras Medium ITC" panose="020B0602030504020804" pitchFamily="34" charset="0"/>
              </a:rPr>
              <a:t> </a:t>
            </a:r>
            <a:r>
              <a:rPr lang="en-GB" sz="2500" dirty="0">
                <a:latin typeface="Eras Medium ITC" panose="020B0602030504020804" pitchFamily="34" charset="0"/>
              </a:rPr>
              <a:t>c</a:t>
            </a:r>
            <a:r>
              <a:rPr lang="en-US" sz="2500" dirty="0" err="1">
                <a:latin typeface="Eras Medium ITC" panose="020B0602030504020804" pitchFamily="34" charset="0"/>
              </a:rPr>
              <a:t>hanges</a:t>
            </a:r>
            <a:r>
              <a:rPr lang="en-US" sz="2500" dirty="0">
                <a:latin typeface="Eras Medium ITC" panose="020B0602030504020804" pitchFamily="34" charset="0"/>
              </a:rPr>
              <a:t> in learning in the cognitive process in the digital education system</a:t>
            </a:r>
            <a:r>
              <a:rPr lang="ru-RU" sz="2500" dirty="0">
                <a:latin typeface="Eras Medium ITC" panose="020B0602030504020804" pitchFamily="34" charset="0"/>
              </a:rPr>
              <a:t> ;</a:t>
            </a:r>
            <a:endParaRPr lang="en-GB" sz="2500" dirty="0">
              <a:latin typeface="Eras Medium ITC" panose="020B0602030504020804" pitchFamily="34" charset="0"/>
            </a:endParaRPr>
          </a:p>
          <a:p>
            <a:pPr marL="0" indent="0" algn="just">
              <a:lnSpc>
                <a:spcPct val="120000"/>
              </a:lnSpc>
              <a:buNone/>
            </a:pPr>
            <a:r>
              <a:rPr lang="en-US" sz="2500" dirty="0">
                <a:latin typeface="Eras Medium ITC" panose="020B0602030504020804" pitchFamily="34" charset="0"/>
              </a:rPr>
              <a:t>	Elaboration of didactic materials for the course "EU </a:t>
            </a:r>
            <a:r>
              <a:rPr lang="en-US" sz="2500" dirty="0" err="1">
                <a:latin typeface="Eras Medium ITC" panose="020B0602030504020804" pitchFamily="34" charset="0"/>
              </a:rPr>
              <a:t>Agri</a:t>
            </a:r>
            <a:r>
              <a:rPr lang="en-US" sz="2500" dirty="0">
                <a:latin typeface="Eras Medium ITC" panose="020B0602030504020804" pitchFamily="34" charset="0"/>
              </a:rPr>
              <a:t>-Environmental law" as common teaching materials. Didactic materials are supplemented by practical cases, videos, vlogs</a:t>
            </a:r>
            <a:r>
              <a:rPr lang="ru-RU" sz="2500" dirty="0">
                <a:latin typeface="Eras Medium ITC" panose="020B0602030504020804" pitchFamily="34" charset="0"/>
              </a:rPr>
              <a:t> </a:t>
            </a:r>
            <a:r>
              <a:rPr lang="en-GB" sz="2500" dirty="0">
                <a:latin typeface="Eras Medium ITC" panose="020B0602030504020804" pitchFamily="34" charset="0"/>
              </a:rPr>
              <a:t>and t</a:t>
            </a:r>
            <a:r>
              <a:rPr lang="en-US" sz="2500" dirty="0" err="1">
                <a:latin typeface="Eras Medium ITC" panose="020B0602030504020804" pitchFamily="34" charset="0"/>
              </a:rPr>
              <a:t>ests</a:t>
            </a:r>
            <a:r>
              <a:rPr lang="ru-RU" sz="2500" dirty="0">
                <a:latin typeface="Eras Medium ITC" panose="020B0602030504020804" pitchFamily="34" charset="0"/>
              </a:rPr>
              <a:t> ;</a:t>
            </a:r>
            <a:r>
              <a:rPr lang="en-GB" sz="2500" dirty="0">
                <a:latin typeface="Eras Medium ITC" panose="020B0602030504020804" pitchFamily="34" charset="0"/>
              </a:rPr>
              <a:t> </a:t>
            </a:r>
          </a:p>
          <a:p>
            <a:pPr marL="0" indent="0" algn="just">
              <a:lnSpc>
                <a:spcPct val="120000"/>
              </a:lnSpc>
              <a:buNone/>
            </a:pPr>
            <a:r>
              <a:rPr lang="en-GB" sz="2500" dirty="0">
                <a:latin typeface="Eras Medium ITC" panose="020B0602030504020804" pitchFamily="34" charset="0"/>
              </a:rPr>
              <a:t>	</a:t>
            </a:r>
            <a:r>
              <a:rPr lang="en-US" sz="2500" dirty="0">
                <a:latin typeface="Eras Medium ITC" panose="020B0602030504020804" pitchFamily="34" charset="0"/>
              </a:rPr>
              <a:t>Pilot testing of e-learning course "EU </a:t>
            </a:r>
            <a:r>
              <a:rPr lang="en-US" sz="2500" dirty="0" err="1">
                <a:latin typeface="Eras Medium ITC" panose="020B0602030504020804" pitchFamily="34" charset="0"/>
              </a:rPr>
              <a:t>agri</a:t>
            </a:r>
            <a:r>
              <a:rPr lang="en-US" sz="2500" dirty="0">
                <a:latin typeface="Eras Medium ITC" panose="020B0602030504020804" pitchFamily="34" charset="0"/>
              </a:rPr>
              <a:t>-environmental law" as a joint European course where the MSc. students from all strategic HEIs will meet together for education</a:t>
            </a:r>
            <a:r>
              <a:rPr lang="ru-RU" sz="2500" dirty="0">
                <a:latin typeface="Eras Medium ITC" panose="020B0602030504020804" pitchFamily="34" charset="0"/>
              </a:rPr>
              <a:t> ;</a:t>
            </a:r>
            <a:r>
              <a:rPr lang="en-GB" sz="2500" dirty="0">
                <a:latin typeface="Eras Medium ITC" panose="020B0602030504020804" pitchFamily="34" charset="0"/>
              </a:rPr>
              <a:t> </a:t>
            </a:r>
          </a:p>
          <a:p>
            <a:pPr marL="0" indent="0" algn="just">
              <a:lnSpc>
                <a:spcPct val="120000"/>
              </a:lnSpc>
              <a:buNone/>
            </a:pPr>
            <a:r>
              <a:rPr lang="en-GB" sz="2500" dirty="0">
                <a:latin typeface="Eras Medium ITC" panose="020B0602030504020804" pitchFamily="34" charset="0"/>
              </a:rPr>
              <a:t>	</a:t>
            </a:r>
            <a:r>
              <a:rPr lang="en-US" sz="2500" dirty="0">
                <a:latin typeface="Eras Medium ITC" panose="020B0602030504020804" pitchFamily="34" charset="0"/>
              </a:rPr>
              <a:t>Storytelling will provide the target groups with the most up-to-date information in the field of </a:t>
            </a:r>
            <a:r>
              <a:rPr lang="en-US" sz="2500" dirty="0" err="1">
                <a:latin typeface="Eras Medium ITC" panose="020B0602030504020804" pitchFamily="34" charset="0"/>
              </a:rPr>
              <a:t>agri</a:t>
            </a:r>
            <a:r>
              <a:rPr lang="en-US" sz="2500" dirty="0">
                <a:latin typeface="Eras Medium ITC" panose="020B0602030504020804" pitchFamily="34" charset="0"/>
              </a:rPr>
              <a:t>-environmental law</a:t>
            </a:r>
            <a:r>
              <a:rPr lang="ru-RU" sz="2500" dirty="0">
                <a:latin typeface="Eras Medium ITC" panose="020B0602030504020804" pitchFamily="34" charset="0"/>
              </a:rPr>
              <a:t> ;</a:t>
            </a:r>
            <a:r>
              <a:rPr lang="en-GB" sz="2500" dirty="0">
                <a:latin typeface="Eras Medium ITC" panose="020B0602030504020804" pitchFamily="34" charset="0"/>
              </a:rPr>
              <a:t> </a:t>
            </a:r>
          </a:p>
          <a:p>
            <a:pPr marL="0" indent="0" algn="just">
              <a:lnSpc>
                <a:spcPct val="120000"/>
              </a:lnSpc>
              <a:buNone/>
            </a:pPr>
            <a:r>
              <a:rPr lang="en-GB" sz="2500" dirty="0">
                <a:latin typeface="Eras Medium ITC" panose="020B0602030504020804" pitchFamily="34" charset="0"/>
              </a:rPr>
              <a:t>	</a:t>
            </a:r>
            <a:r>
              <a:rPr lang="en-US" sz="2500" dirty="0">
                <a:latin typeface="Eras Medium ITC" panose="020B0602030504020804" pitchFamily="34" charset="0"/>
              </a:rPr>
              <a:t>Elaboration of comparative analysis of </a:t>
            </a:r>
            <a:r>
              <a:rPr lang="en-US" sz="2500" dirty="0" err="1">
                <a:latin typeface="Eras Medium ITC" panose="020B0602030504020804" pitchFamily="34" charset="0"/>
              </a:rPr>
              <a:t>agri</a:t>
            </a:r>
            <a:r>
              <a:rPr lang="en-US" sz="2500" dirty="0">
                <a:latin typeface="Eras Medium ITC" panose="020B0602030504020804" pitchFamily="34" charset="0"/>
              </a:rPr>
              <a:t>-environmental law in the EU in individual countries of the strategic partnership will bring comparative knowledge from countries of the strategic partnership.</a:t>
            </a:r>
          </a:p>
          <a:p>
            <a:endParaRPr lang="sk-SK" dirty="0"/>
          </a:p>
        </p:txBody>
      </p:sp>
      <p:sp>
        <p:nvSpPr>
          <p:cNvPr id="6" name="Zástupný symbol textu 5"/>
          <p:cNvSpPr>
            <a:spLocks noGrp="1"/>
          </p:cNvSpPr>
          <p:nvPr>
            <p:ph type="body" sz="half" idx="2"/>
          </p:nvPr>
        </p:nvSpPr>
        <p:spPr>
          <a:xfrm>
            <a:off x="680321" y="2220494"/>
            <a:ext cx="2096130" cy="4063928"/>
          </a:xfrm>
          <a:pattFill prst="pct70">
            <a:fgClr>
              <a:srgbClr val="7FA9CF"/>
            </a:fgClr>
            <a:bgClr>
              <a:srgbClr val="CC9900"/>
            </a:bgClr>
          </a:pattFill>
        </p:spPr>
        <p:txBody>
          <a:bodyPr>
            <a:normAutofit/>
          </a:bodyPr>
          <a:lstStyle/>
          <a:p>
            <a:pPr>
              <a:lnSpc>
                <a:spcPct val="100000"/>
              </a:lnSpc>
            </a:pPr>
            <a:r>
              <a:rPr lang="en-US" sz="1700" b="1" dirty="0">
                <a:solidFill>
                  <a:schemeClr val="bg1"/>
                </a:solidFill>
                <a:latin typeface="Eras Medium ITC" panose="020B0602030504020804" pitchFamily="34" charset="0"/>
              </a:rPr>
              <a:t>Target groups: </a:t>
            </a:r>
          </a:p>
          <a:p>
            <a:pPr marL="285750" indent="-285750">
              <a:lnSpc>
                <a:spcPct val="100000"/>
              </a:lnSpc>
              <a:buFont typeface="Wingdings" panose="05000000000000000000" pitchFamily="2" charset="2"/>
              <a:buChar char="§"/>
            </a:pPr>
            <a:r>
              <a:rPr lang="en-US" sz="1700" dirty="0">
                <a:solidFill>
                  <a:schemeClr val="bg1"/>
                </a:solidFill>
                <a:latin typeface="Eras Medium ITC" panose="020B0602030504020804" pitchFamily="34" charset="0"/>
              </a:rPr>
              <a:t>master students, </a:t>
            </a:r>
          </a:p>
          <a:p>
            <a:pPr marL="285750" indent="-285750">
              <a:lnSpc>
                <a:spcPct val="100000"/>
              </a:lnSpc>
              <a:buFont typeface="Wingdings" panose="05000000000000000000" pitchFamily="2" charset="2"/>
              <a:buChar char="§"/>
            </a:pPr>
            <a:r>
              <a:rPr lang="en-US" sz="1700" dirty="0">
                <a:solidFill>
                  <a:schemeClr val="bg1"/>
                </a:solidFill>
                <a:latin typeface="Eras Medium ITC" panose="020B0602030504020804" pitchFamily="34" charset="0"/>
              </a:rPr>
              <a:t>teachers, </a:t>
            </a:r>
          </a:p>
          <a:p>
            <a:pPr marL="285750" indent="-285750">
              <a:lnSpc>
                <a:spcPct val="100000"/>
              </a:lnSpc>
              <a:buFont typeface="Wingdings" panose="05000000000000000000" pitchFamily="2" charset="2"/>
              <a:buChar char="§"/>
            </a:pPr>
            <a:r>
              <a:rPr lang="en-US" sz="1700" dirty="0">
                <a:solidFill>
                  <a:schemeClr val="bg1"/>
                </a:solidFill>
                <a:latin typeface="Eras Medium ITC" panose="020B0602030504020804" pitchFamily="34" charset="0"/>
              </a:rPr>
              <a:t>trainers, </a:t>
            </a:r>
          </a:p>
          <a:p>
            <a:pPr marL="285750" indent="-285750">
              <a:lnSpc>
                <a:spcPct val="100000"/>
              </a:lnSpc>
              <a:buFont typeface="Wingdings" panose="05000000000000000000" pitchFamily="2" charset="2"/>
              <a:buChar char="§"/>
            </a:pPr>
            <a:r>
              <a:rPr lang="en-US" sz="1700" dirty="0">
                <a:solidFill>
                  <a:schemeClr val="bg1"/>
                </a:solidFill>
                <a:latin typeface="Eras Medium ITC" panose="020B0602030504020804" pitchFamily="34" charset="0"/>
              </a:rPr>
              <a:t>researchers, </a:t>
            </a:r>
          </a:p>
          <a:p>
            <a:pPr marL="285750" indent="-285750">
              <a:lnSpc>
                <a:spcPct val="100000"/>
              </a:lnSpc>
              <a:buFont typeface="Wingdings" panose="05000000000000000000" pitchFamily="2" charset="2"/>
              <a:buChar char="§"/>
            </a:pPr>
            <a:r>
              <a:rPr lang="en-US" sz="1700" dirty="0">
                <a:solidFill>
                  <a:schemeClr val="bg1"/>
                </a:solidFill>
                <a:latin typeface="Eras Medium ITC" panose="020B0602030504020804" pitchFamily="34" charset="0"/>
              </a:rPr>
              <a:t>and other relevant stakeholders </a:t>
            </a:r>
          </a:p>
          <a:p>
            <a:pPr>
              <a:lnSpc>
                <a:spcPct val="100000"/>
              </a:lnSpc>
            </a:pPr>
            <a:r>
              <a:rPr lang="en-US" sz="1700" dirty="0">
                <a:solidFill>
                  <a:schemeClr val="bg1"/>
                </a:solidFill>
                <a:latin typeface="Eras Medium ITC" panose="020B0602030504020804" pitchFamily="34" charset="0"/>
              </a:rPr>
              <a:t>from the area of </a:t>
            </a:r>
            <a:r>
              <a:rPr lang="en-US" sz="1700" dirty="0" err="1">
                <a:solidFill>
                  <a:schemeClr val="bg1"/>
                </a:solidFill>
                <a:latin typeface="Eras Medium ITC" panose="020B0602030504020804" pitchFamily="34" charset="0"/>
              </a:rPr>
              <a:t>agri</a:t>
            </a:r>
            <a:r>
              <a:rPr lang="en-US" sz="1700" dirty="0">
                <a:solidFill>
                  <a:schemeClr val="bg1"/>
                </a:solidFill>
                <a:latin typeface="Eras Medium ITC" panose="020B0602030504020804" pitchFamily="34" charset="0"/>
              </a:rPr>
              <a:t>-environmental law</a:t>
            </a:r>
            <a:endParaRPr lang="sk-SK" sz="1700" dirty="0">
              <a:solidFill>
                <a:schemeClr val="bg1"/>
              </a:solidFill>
              <a:latin typeface="Eras Medium ITC" panose="020B0602030504020804" pitchFamily="34" charset="0"/>
            </a:endParaRPr>
          </a:p>
        </p:txBody>
      </p:sp>
      <p:pic>
        <p:nvPicPr>
          <p:cNvPr id="4"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59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5200" dirty="0" err="1">
                <a:latin typeface="Eras Bold ITC" panose="020B0907030504020204" pitchFamily="34" charset="0"/>
              </a:rPr>
              <a:t>Objective</a:t>
            </a:r>
            <a:r>
              <a:rPr lang="sk-SK" dirty="0">
                <a:latin typeface="Eras Bold ITC" panose="020B0907030504020204" pitchFamily="34" charset="0"/>
              </a:rPr>
              <a:t/>
            </a:r>
            <a:br>
              <a:rPr lang="sk-SK" dirty="0">
                <a:latin typeface="Eras Bold ITC" panose="020B0907030504020204" pitchFamily="34" charset="0"/>
              </a:rPr>
            </a:br>
            <a:endParaRPr lang="sk-SK" dirty="0">
              <a:latin typeface="Eras Bold ITC" panose="020B0907030504020204" pitchFamily="34" charset="0"/>
            </a:endParaRPr>
          </a:p>
        </p:txBody>
      </p:sp>
      <p:sp>
        <p:nvSpPr>
          <p:cNvPr id="3" name="Zástupný symbol obsahu 2"/>
          <p:cNvSpPr>
            <a:spLocks noGrp="1"/>
          </p:cNvSpPr>
          <p:nvPr>
            <p:ph idx="1"/>
          </p:nvPr>
        </p:nvSpPr>
        <p:spPr>
          <a:xfrm>
            <a:off x="3234088" y="2336873"/>
            <a:ext cx="8957912" cy="4025426"/>
          </a:xfrm>
        </p:spPr>
        <p:txBody>
          <a:bodyPr>
            <a:normAutofit fontScale="92500" lnSpcReduction="10000"/>
          </a:bodyPr>
          <a:lstStyle/>
          <a:p>
            <a:pPr marL="0" indent="0">
              <a:lnSpc>
                <a:spcPct val="120000"/>
              </a:lnSpc>
              <a:buNone/>
            </a:pPr>
            <a:r>
              <a:rPr lang="en-US" sz="1800" b="1" dirty="0">
                <a:latin typeface="Eras Medium ITC" panose="020B0602030504020804" pitchFamily="34" charset="0"/>
              </a:rPr>
              <a:t>	</a:t>
            </a:r>
            <a:r>
              <a:rPr lang="en-US" sz="1800" b="1" u="sng" dirty="0">
                <a:latin typeface="Eras Medium ITC" panose="020B0602030504020804" pitchFamily="34" charset="0"/>
              </a:rPr>
              <a:t>The project team is committed to</a:t>
            </a:r>
            <a:r>
              <a:rPr lang="ru-RU" sz="1800" b="1" dirty="0">
                <a:latin typeface="Eras Medium ITC" panose="020B0602030504020804" pitchFamily="34" charset="0"/>
              </a:rPr>
              <a:t> </a:t>
            </a:r>
            <a:r>
              <a:rPr lang="en-US" sz="1800" dirty="0">
                <a:latin typeface="Eras Medium ITC" panose="020B0602030504020804" pitchFamily="34" charset="0"/>
              </a:rPr>
              <a:t>reinforce the ability of education at the strategic partners´ institutions in the field of </a:t>
            </a:r>
            <a:r>
              <a:rPr lang="en-US" sz="1800" dirty="0" err="1">
                <a:latin typeface="Eras Medium ITC" panose="020B0602030504020804" pitchFamily="34" charset="0"/>
              </a:rPr>
              <a:t>agri</a:t>
            </a:r>
            <a:r>
              <a:rPr lang="en-US" sz="1800" dirty="0">
                <a:latin typeface="Eras Medium ITC" panose="020B0602030504020804" pitchFamily="34" charset="0"/>
              </a:rPr>
              <a:t>-environmental and food law through the feasible and effective implementation set of tools to ensure high quality, inclusive digital education</a:t>
            </a:r>
          </a:p>
          <a:p>
            <a:pPr marL="0" indent="0">
              <a:lnSpc>
                <a:spcPct val="120000"/>
              </a:lnSpc>
              <a:buNone/>
            </a:pPr>
            <a:r>
              <a:rPr lang="en-US" sz="1800" dirty="0">
                <a:latin typeface="Eras Medium ITC" panose="020B0602030504020804" pitchFamily="34" charset="0"/>
              </a:rPr>
              <a:t> 	</a:t>
            </a:r>
            <a:r>
              <a:rPr lang="en-US" sz="1800" b="1" u="sng" dirty="0">
                <a:latin typeface="Eras Medium ITC" panose="020B0602030504020804" pitchFamily="34" charset="0"/>
              </a:rPr>
              <a:t>Specific objectives:</a:t>
            </a:r>
            <a:endParaRPr lang="en-US" sz="1800" u="sng" dirty="0">
              <a:latin typeface="Eras Medium ITC" panose="020B0602030504020804" pitchFamily="34" charset="0"/>
            </a:endParaRPr>
          </a:p>
          <a:p>
            <a:pPr>
              <a:lnSpc>
                <a:spcPct val="120000"/>
              </a:lnSpc>
              <a:buFont typeface="Wingdings" panose="05000000000000000000" pitchFamily="2" charset="2"/>
              <a:buChar char="§"/>
            </a:pPr>
            <a:r>
              <a:rPr lang="en-US" sz="1800" dirty="0">
                <a:latin typeface="Eras Medium ITC" panose="020B0602030504020804" pitchFamily="34" charset="0"/>
              </a:rPr>
              <a:t>to develop and to use high-quality digital content in the form of newly developed innovative teaching application </a:t>
            </a:r>
            <a:r>
              <a:rPr lang="ru-RU" sz="1800" dirty="0"/>
              <a:t>;</a:t>
            </a:r>
            <a:endParaRPr lang="en-GB" sz="1800" dirty="0"/>
          </a:p>
          <a:p>
            <a:pPr>
              <a:lnSpc>
                <a:spcPct val="120000"/>
              </a:lnSpc>
              <a:buFont typeface="Wingdings" panose="05000000000000000000" pitchFamily="2" charset="2"/>
              <a:buChar char="§"/>
            </a:pPr>
            <a:r>
              <a:rPr lang="en-US" sz="1800" dirty="0">
                <a:latin typeface="Eras Medium ITC" panose="020B0602030504020804" pitchFamily="34" charset="0"/>
              </a:rPr>
              <a:t>develop digital pedagogical competences of teachers/trainers/researchers and learners</a:t>
            </a:r>
            <a:r>
              <a:rPr lang="ru-RU" sz="1800" dirty="0"/>
              <a:t> ;</a:t>
            </a:r>
            <a:endParaRPr lang="en-GB" sz="1800" dirty="0"/>
          </a:p>
          <a:p>
            <a:pPr>
              <a:lnSpc>
                <a:spcPct val="120000"/>
              </a:lnSpc>
              <a:buFont typeface="Wingdings" panose="05000000000000000000" pitchFamily="2" charset="2"/>
              <a:buChar char="§"/>
            </a:pPr>
            <a:r>
              <a:rPr lang="en-US" sz="1800" dirty="0">
                <a:latin typeface="Eras Medium ITC" panose="020B0602030504020804" pitchFamily="34" charset="0"/>
              </a:rPr>
              <a:t>to deliver high quality inclusive digital learning opportunities for learners</a:t>
            </a:r>
            <a:r>
              <a:rPr lang="ru-RU" sz="1800" dirty="0"/>
              <a:t> ;</a:t>
            </a:r>
            <a:endParaRPr lang="en-GB" sz="1800" dirty="0"/>
          </a:p>
          <a:p>
            <a:pPr>
              <a:lnSpc>
                <a:spcPct val="120000"/>
              </a:lnSpc>
              <a:buFont typeface="Wingdings" panose="05000000000000000000" pitchFamily="2" charset="2"/>
              <a:buChar char="§"/>
            </a:pPr>
            <a:r>
              <a:rPr lang="en-US" sz="1800" dirty="0">
                <a:latin typeface="Eras Medium ITC" panose="020B0602030504020804" pitchFamily="34" charset="0"/>
              </a:rPr>
              <a:t>to promote networking of strategic partners in the area of sharing of resources and expertise in the field of </a:t>
            </a:r>
            <a:r>
              <a:rPr lang="en-US" sz="1800" dirty="0" err="1">
                <a:latin typeface="Eras Medium ITC" panose="020B0602030504020804" pitchFamily="34" charset="0"/>
              </a:rPr>
              <a:t>agri</a:t>
            </a:r>
            <a:r>
              <a:rPr lang="en-US" sz="1800" dirty="0">
                <a:latin typeface="Eras Medium ITC" panose="020B0602030504020804" pitchFamily="34" charset="0"/>
              </a:rPr>
              <a:t>-environmental legislation, using digital technology providers and experts in educational technologies and relevant pedagogical practice .</a:t>
            </a:r>
          </a:p>
          <a:p>
            <a:pPr>
              <a:lnSpc>
                <a:spcPct val="120000"/>
              </a:lnSpc>
            </a:pPr>
            <a:endParaRPr lang="sk-SK" dirty="0"/>
          </a:p>
        </p:txBody>
      </p:sp>
      <p:sp>
        <p:nvSpPr>
          <p:cNvPr id="5" name="Zástupný symbol textu 4"/>
          <p:cNvSpPr>
            <a:spLocks noGrp="1"/>
          </p:cNvSpPr>
          <p:nvPr>
            <p:ph type="body" sz="half" idx="2"/>
          </p:nvPr>
        </p:nvSpPr>
        <p:spPr>
          <a:xfrm>
            <a:off x="680322" y="2336872"/>
            <a:ext cx="2419013" cy="4025427"/>
          </a:xfrm>
          <a:pattFill prst="pct70">
            <a:fgClr>
              <a:srgbClr val="7FA9CF"/>
            </a:fgClr>
            <a:bgClr>
              <a:srgbClr val="CC9900"/>
            </a:bgClr>
          </a:pattFill>
        </p:spPr>
        <p:txBody>
          <a:bodyPr>
            <a:normAutofit fontScale="92500" lnSpcReduction="10000"/>
          </a:bodyPr>
          <a:lstStyle/>
          <a:p>
            <a:pPr>
              <a:lnSpc>
                <a:spcPct val="150000"/>
              </a:lnSpc>
            </a:pPr>
            <a:r>
              <a:rPr lang="en-US" sz="1700" dirty="0">
                <a:solidFill>
                  <a:schemeClr val="bg1"/>
                </a:solidFill>
                <a:latin typeface="Eras Medium ITC" panose="020B0602030504020804" pitchFamily="34" charset="0"/>
              </a:rPr>
              <a:t>Inclusion and inclusive education is a form of education in which every person, regardless of the limitations brought by COVID 19, regardless of the presence of physical, emotional, linguistic and other qualities, is given the opportunity to learn</a:t>
            </a:r>
            <a:endParaRPr lang="sk-SK" sz="1700" dirty="0">
              <a:solidFill>
                <a:schemeClr val="bg1"/>
              </a:solidFill>
              <a:latin typeface="Eras Medium ITC" panose="020B0602030504020804" pitchFamily="34" charset="0"/>
            </a:endParaRPr>
          </a:p>
        </p:txBody>
      </p:sp>
      <p:pic>
        <p:nvPicPr>
          <p:cNvPr id="4"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863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5400" dirty="0" err="1">
                <a:latin typeface="Eras Bold ITC" panose="020B0907030504020204" pitchFamily="34" charset="0"/>
              </a:rPr>
              <a:t>Partners</a:t>
            </a:r>
            <a:endParaRPr lang="sk-SK" sz="5400" dirty="0"/>
          </a:p>
        </p:txBody>
      </p:sp>
      <p:pic>
        <p:nvPicPr>
          <p:cNvPr id="3"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graphicFrame>
        <p:nvGraphicFramePr>
          <p:cNvPr id="11" name="Diagram 10"/>
          <p:cNvGraphicFramePr/>
          <p:nvPr>
            <p:extLst>
              <p:ext uri="{D42A27DB-BD31-4B8C-83A1-F6EECF244321}">
                <p14:modId xmlns:p14="http://schemas.microsoft.com/office/powerpoint/2010/main" val="1725844076"/>
              </p:ext>
            </p:extLst>
          </p:nvPr>
        </p:nvGraphicFramePr>
        <p:xfrm>
          <a:off x="748142" y="2072551"/>
          <a:ext cx="9634451" cy="1209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2406686140"/>
              </p:ext>
            </p:extLst>
          </p:nvPr>
        </p:nvGraphicFramePr>
        <p:xfrm>
          <a:off x="748140" y="2631303"/>
          <a:ext cx="9634451" cy="120950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p:cNvGraphicFramePr/>
          <p:nvPr>
            <p:extLst>
              <p:ext uri="{D42A27DB-BD31-4B8C-83A1-F6EECF244321}">
                <p14:modId xmlns:p14="http://schemas.microsoft.com/office/powerpoint/2010/main" val="393956362"/>
              </p:ext>
            </p:extLst>
          </p:nvPr>
        </p:nvGraphicFramePr>
        <p:xfrm>
          <a:off x="748140" y="3225500"/>
          <a:ext cx="9634451" cy="120950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p:cNvGraphicFramePr/>
          <p:nvPr>
            <p:extLst>
              <p:ext uri="{D42A27DB-BD31-4B8C-83A1-F6EECF244321}">
                <p14:modId xmlns:p14="http://schemas.microsoft.com/office/powerpoint/2010/main" val="2484005960"/>
              </p:ext>
            </p:extLst>
          </p:nvPr>
        </p:nvGraphicFramePr>
        <p:xfrm>
          <a:off x="748138" y="3840804"/>
          <a:ext cx="9634451" cy="120950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9" name="Diagram 8"/>
          <p:cNvGraphicFramePr/>
          <p:nvPr>
            <p:extLst>
              <p:ext uri="{D42A27DB-BD31-4B8C-83A1-F6EECF244321}">
                <p14:modId xmlns:p14="http://schemas.microsoft.com/office/powerpoint/2010/main" val="2543191549"/>
              </p:ext>
            </p:extLst>
          </p:nvPr>
        </p:nvGraphicFramePr>
        <p:xfrm>
          <a:off x="748138" y="4389002"/>
          <a:ext cx="9634451" cy="1209501"/>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0" name="Diagram 9"/>
          <p:cNvGraphicFramePr/>
          <p:nvPr>
            <p:extLst>
              <p:ext uri="{D42A27DB-BD31-4B8C-83A1-F6EECF244321}">
                <p14:modId xmlns:p14="http://schemas.microsoft.com/office/powerpoint/2010/main" val="3957199321"/>
              </p:ext>
            </p:extLst>
          </p:nvPr>
        </p:nvGraphicFramePr>
        <p:xfrm>
          <a:off x="748136" y="4983199"/>
          <a:ext cx="9634451" cy="1209501"/>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14" name="Diagram 13"/>
          <p:cNvGraphicFramePr/>
          <p:nvPr>
            <p:extLst>
              <p:ext uri="{D42A27DB-BD31-4B8C-83A1-F6EECF244321}">
                <p14:modId xmlns:p14="http://schemas.microsoft.com/office/powerpoint/2010/main" val="1851388186"/>
              </p:ext>
            </p:extLst>
          </p:nvPr>
        </p:nvGraphicFramePr>
        <p:xfrm>
          <a:off x="748134" y="5531397"/>
          <a:ext cx="9634451" cy="1209501"/>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15" name="Diagram 14"/>
          <p:cNvGraphicFramePr/>
          <p:nvPr>
            <p:extLst>
              <p:ext uri="{D42A27DB-BD31-4B8C-83A1-F6EECF244321}">
                <p14:modId xmlns:p14="http://schemas.microsoft.com/office/powerpoint/2010/main" val="3617024017"/>
              </p:ext>
            </p:extLst>
          </p:nvPr>
        </p:nvGraphicFramePr>
        <p:xfrm>
          <a:off x="748132" y="6114201"/>
          <a:ext cx="9634451" cy="1209501"/>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spTree>
    <p:extLst>
      <p:ext uri="{BB962C8B-B14F-4D97-AF65-F5344CB8AC3E}">
        <p14:creationId xmlns:p14="http://schemas.microsoft.com/office/powerpoint/2010/main" val="16435982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BCE2155-317F-43DD-BB06-B9976CA3BCE4}"/>
              </a:ext>
            </a:extLst>
          </p:cNvPr>
          <p:cNvSpPr>
            <a:spLocks noGrp="1"/>
          </p:cNvSpPr>
          <p:nvPr>
            <p:ph type="title"/>
          </p:nvPr>
        </p:nvSpPr>
        <p:spPr/>
        <p:txBody>
          <a:bodyPr>
            <a:normAutofit/>
          </a:bodyPr>
          <a:lstStyle/>
          <a:p>
            <a:r>
              <a:rPr lang="sk-SK" dirty="0" err="1">
                <a:latin typeface="Eras Bold ITC" panose="020B0907030504020204" pitchFamily="34" charset="0"/>
              </a:rPr>
              <a:t>Intellectual</a:t>
            </a:r>
            <a:r>
              <a:rPr lang="sk-SK" dirty="0">
                <a:latin typeface="Eras Bold ITC" panose="020B0907030504020204" pitchFamily="34" charset="0"/>
              </a:rPr>
              <a:t> </a:t>
            </a:r>
            <a:r>
              <a:rPr lang="sk-SK" dirty="0" err="1">
                <a:latin typeface="Eras Bold ITC" panose="020B0907030504020204" pitchFamily="34" charset="0"/>
              </a:rPr>
              <a:t>Outputs</a:t>
            </a:r>
            <a:endParaRPr lang="sk-SK" dirty="0">
              <a:latin typeface="Eras Bold ITC" panose="020B0907030504020204" pitchFamily="34" charset="0"/>
            </a:endParaRPr>
          </a:p>
        </p:txBody>
      </p:sp>
      <p:sp>
        <p:nvSpPr>
          <p:cNvPr id="3" name="Zástupný objekt pre obsah 2">
            <a:extLst>
              <a:ext uri="{FF2B5EF4-FFF2-40B4-BE49-F238E27FC236}">
                <a16:creationId xmlns:a16="http://schemas.microsoft.com/office/drawing/2014/main" xmlns="" id="{F8428194-3A99-49D1-87E1-93ABDA4D9EB6}"/>
              </a:ext>
            </a:extLst>
          </p:cNvPr>
          <p:cNvSpPr>
            <a:spLocks noGrp="1"/>
          </p:cNvSpPr>
          <p:nvPr>
            <p:ph type="body" sz="half" idx="2"/>
          </p:nvPr>
        </p:nvSpPr>
        <p:spPr>
          <a:xfrm>
            <a:off x="680322" y="2186247"/>
            <a:ext cx="7499401" cy="4165341"/>
          </a:xfrm>
        </p:spPr>
        <p:txBody>
          <a:bodyPr>
            <a:noAutofit/>
          </a:bodyPr>
          <a:lstStyle/>
          <a:p>
            <a:pPr marL="0" indent="0" algn="just">
              <a:buNone/>
            </a:pPr>
            <a:endParaRPr lang="ru-RU" sz="1800" dirty="0" smtClean="0">
              <a:latin typeface="Eras Medium ITC" panose="020B0602030504020804" pitchFamily="34" charset="0"/>
            </a:endParaRPr>
          </a:p>
          <a:p>
            <a:pPr marL="0" indent="0" algn="just">
              <a:buNone/>
            </a:pPr>
            <a:r>
              <a:rPr lang="sk-SK" sz="1800" dirty="0" smtClean="0">
                <a:latin typeface="Eras Medium ITC" panose="020B0602030504020804" pitchFamily="34" charset="0"/>
              </a:rPr>
              <a:t>I</a:t>
            </a:r>
            <a:r>
              <a:rPr lang="sk-SK" sz="1800" dirty="0">
                <a:latin typeface="Eras Medium ITC" panose="020B0602030504020804" pitchFamily="34" charset="0"/>
              </a:rPr>
              <a:t>. </a:t>
            </a:r>
            <a:r>
              <a:rPr lang="sk-SK" sz="1800" dirty="0" err="1">
                <a:latin typeface="Eras Medium ITC" panose="020B0602030504020804" pitchFamily="34" charset="0"/>
              </a:rPr>
              <a:t>Smart</a:t>
            </a:r>
            <a:r>
              <a:rPr lang="sk-SK" sz="1800" dirty="0">
                <a:latin typeface="Eras Medium ITC" panose="020B0602030504020804" pitchFamily="34" charset="0"/>
              </a:rPr>
              <a:t> </a:t>
            </a:r>
            <a:r>
              <a:rPr lang="sk-SK" sz="1800" dirty="0" err="1">
                <a:latin typeface="Eras Medium ITC" panose="020B0602030504020804" pitchFamily="34" charset="0"/>
              </a:rPr>
              <a:t>application</a:t>
            </a:r>
            <a:r>
              <a:rPr lang="sk-SK" sz="1800" dirty="0">
                <a:latin typeface="Eras Medium ITC" panose="020B0602030504020804" pitchFamily="34" charset="0"/>
              </a:rPr>
              <a:t> "</a:t>
            </a:r>
            <a:r>
              <a:rPr lang="sk-SK" sz="1800" dirty="0" err="1" smtClean="0">
                <a:latin typeface="Eras Medium ITC" panose="020B0602030504020804" pitchFamily="34" charset="0"/>
              </a:rPr>
              <a:t>InCreDi</a:t>
            </a:r>
            <a:r>
              <a:rPr lang="sk-SK" sz="1800" dirty="0" smtClean="0">
                <a:latin typeface="Eras Medium ITC" panose="020B0602030504020804" pitchFamily="34" charset="0"/>
              </a:rPr>
              <a:t>«</a:t>
            </a:r>
            <a:endParaRPr lang="ru-RU" sz="1800" dirty="0" smtClean="0">
              <a:latin typeface="Eras Medium ITC" panose="020B0602030504020804" pitchFamily="34" charset="0"/>
            </a:endParaRPr>
          </a:p>
          <a:p>
            <a:pPr marL="0" indent="0" algn="just">
              <a:buNone/>
            </a:pPr>
            <a:endParaRPr lang="sk-SK" sz="1800" dirty="0">
              <a:latin typeface="Eras Medium ITC" panose="020B0602030504020804" pitchFamily="34" charset="0"/>
            </a:endParaRPr>
          </a:p>
          <a:p>
            <a:pPr marL="0" indent="0" algn="just">
              <a:buNone/>
            </a:pPr>
            <a:r>
              <a:rPr lang="sk-SK" sz="1800" dirty="0">
                <a:latin typeface="Eras Medium ITC" panose="020B0602030504020804" pitchFamily="34" charset="0"/>
              </a:rPr>
              <a:t>II. </a:t>
            </a:r>
            <a:r>
              <a:rPr lang="sk-SK" sz="1800" dirty="0" err="1">
                <a:latin typeface="Eras Medium ITC" panose="020B0602030504020804" pitchFamily="34" charset="0"/>
              </a:rPr>
              <a:t>Didactic</a:t>
            </a:r>
            <a:r>
              <a:rPr lang="sk-SK" sz="1800" dirty="0">
                <a:latin typeface="Eras Medium ITC" panose="020B0602030504020804" pitchFamily="34" charset="0"/>
              </a:rPr>
              <a:t> </a:t>
            </a:r>
            <a:r>
              <a:rPr lang="sk-SK" sz="1800" dirty="0" err="1">
                <a:latin typeface="Eras Medium ITC" panose="020B0602030504020804" pitchFamily="34" charset="0"/>
              </a:rPr>
              <a:t>materials</a:t>
            </a:r>
            <a:r>
              <a:rPr lang="sk-SK" sz="1800" dirty="0">
                <a:latin typeface="Eras Medium ITC" panose="020B0602030504020804" pitchFamily="34" charset="0"/>
              </a:rPr>
              <a:t> "EU </a:t>
            </a:r>
            <a:r>
              <a:rPr lang="sk-SK" sz="1800" dirty="0" err="1">
                <a:latin typeface="Eras Medium ITC" panose="020B0602030504020804" pitchFamily="34" charset="0"/>
              </a:rPr>
              <a:t>Agri-Environmental</a:t>
            </a:r>
            <a:r>
              <a:rPr lang="sk-SK" sz="1800" dirty="0">
                <a:latin typeface="Eras Medium ITC" panose="020B0602030504020804" pitchFamily="34" charset="0"/>
              </a:rPr>
              <a:t> </a:t>
            </a:r>
            <a:r>
              <a:rPr lang="sk-SK" sz="1800" dirty="0" err="1" smtClean="0">
                <a:latin typeface="Eras Medium ITC" panose="020B0602030504020804" pitchFamily="34" charset="0"/>
              </a:rPr>
              <a:t>Law</a:t>
            </a:r>
            <a:r>
              <a:rPr lang="sk-SK" sz="1800" dirty="0" smtClean="0">
                <a:latin typeface="Eras Medium ITC" panose="020B0602030504020804" pitchFamily="34" charset="0"/>
              </a:rPr>
              <a:t>«</a:t>
            </a:r>
            <a:endParaRPr lang="ru-RU" sz="1800" dirty="0" smtClean="0">
              <a:latin typeface="Eras Medium ITC" panose="020B0602030504020804" pitchFamily="34" charset="0"/>
            </a:endParaRPr>
          </a:p>
          <a:p>
            <a:pPr marL="0" indent="0" algn="just">
              <a:buNone/>
            </a:pPr>
            <a:endParaRPr lang="sk-SK" sz="1800" dirty="0">
              <a:latin typeface="Eras Medium ITC" panose="020B0602030504020804" pitchFamily="34" charset="0"/>
            </a:endParaRPr>
          </a:p>
          <a:p>
            <a:pPr marL="0" indent="0" algn="just">
              <a:buNone/>
            </a:pPr>
            <a:r>
              <a:rPr lang="sk-SK" sz="1800" dirty="0" smtClean="0">
                <a:latin typeface="Eras Medium ITC" panose="020B0602030504020804" pitchFamily="34" charset="0"/>
              </a:rPr>
              <a:t>III</a:t>
            </a:r>
            <a:r>
              <a:rPr lang="sk-SK" sz="1800" dirty="0">
                <a:latin typeface="Eras Medium ITC" panose="020B0602030504020804" pitchFamily="34" charset="0"/>
              </a:rPr>
              <a:t>. </a:t>
            </a:r>
            <a:r>
              <a:rPr lang="sk-SK" sz="1800" dirty="0" err="1">
                <a:latin typeface="Eras Medium ITC" panose="020B0602030504020804" pitchFamily="34" charset="0"/>
              </a:rPr>
              <a:t>Guidelines</a:t>
            </a:r>
            <a:r>
              <a:rPr lang="sk-SK" sz="1800" dirty="0">
                <a:latin typeface="Eras Medium ITC" panose="020B0602030504020804" pitchFamily="34" charset="0"/>
              </a:rPr>
              <a:t> </a:t>
            </a:r>
            <a:r>
              <a:rPr lang="sk-SK" sz="1800" dirty="0" err="1">
                <a:latin typeface="Eras Medium ITC" panose="020B0602030504020804" pitchFamily="34" charset="0"/>
              </a:rPr>
              <a:t>for</a:t>
            </a:r>
            <a:r>
              <a:rPr lang="sk-SK" sz="1800" dirty="0">
                <a:latin typeface="Eras Medium ITC" panose="020B0602030504020804" pitchFamily="34" charset="0"/>
              </a:rPr>
              <a:t> </a:t>
            </a:r>
            <a:r>
              <a:rPr lang="sk-SK" sz="1800" dirty="0" err="1">
                <a:latin typeface="Eras Medium ITC" panose="020B0602030504020804" pitchFamily="34" charset="0"/>
              </a:rPr>
              <a:t>the</a:t>
            </a:r>
            <a:r>
              <a:rPr lang="sk-SK" sz="1800" dirty="0">
                <a:latin typeface="Eras Medium ITC" panose="020B0602030504020804" pitchFamily="34" charset="0"/>
              </a:rPr>
              <a:t> </a:t>
            </a:r>
            <a:r>
              <a:rPr lang="sk-SK" sz="1800" dirty="0" err="1">
                <a:latin typeface="Eras Medium ITC" panose="020B0602030504020804" pitchFamily="34" charset="0"/>
              </a:rPr>
              <a:t>smart</a:t>
            </a:r>
            <a:r>
              <a:rPr lang="sk-SK" sz="1800" dirty="0">
                <a:latin typeface="Eras Medium ITC" panose="020B0602030504020804" pitchFamily="34" charset="0"/>
              </a:rPr>
              <a:t> </a:t>
            </a:r>
            <a:r>
              <a:rPr lang="sk-SK" sz="1800" dirty="0" err="1">
                <a:latin typeface="Eras Medium ITC" panose="020B0602030504020804" pitchFamily="34" charset="0"/>
              </a:rPr>
              <a:t>application</a:t>
            </a:r>
            <a:r>
              <a:rPr lang="sk-SK" sz="1800" dirty="0">
                <a:latin typeface="Eras Medium ITC" panose="020B0602030504020804" pitchFamily="34" charset="0"/>
              </a:rPr>
              <a:t> </a:t>
            </a:r>
            <a:r>
              <a:rPr lang="sk-SK" sz="1800" dirty="0" err="1" smtClean="0">
                <a:latin typeface="Eras Medium ITC" panose="020B0602030504020804" pitchFamily="34" charset="0"/>
              </a:rPr>
              <a:t>InCreDi</a:t>
            </a:r>
            <a:endParaRPr lang="ru-RU" sz="1800" dirty="0" smtClean="0">
              <a:latin typeface="Eras Medium ITC" panose="020B0602030504020804" pitchFamily="34" charset="0"/>
            </a:endParaRPr>
          </a:p>
          <a:p>
            <a:pPr marL="0" indent="0" algn="just">
              <a:buNone/>
            </a:pPr>
            <a:endParaRPr lang="sk-SK" sz="1800" dirty="0">
              <a:latin typeface="Eras Medium ITC" panose="020B0602030504020804" pitchFamily="34" charset="0"/>
            </a:endParaRPr>
          </a:p>
          <a:p>
            <a:pPr marL="0" indent="0" algn="just">
              <a:buNone/>
            </a:pPr>
            <a:r>
              <a:rPr lang="sk-SK" sz="1800" dirty="0">
                <a:latin typeface="Eras Medium ITC" panose="020B0602030504020804" pitchFamily="34" charset="0"/>
              </a:rPr>
              <a:t>IV. </a:t>
            </a:r>
            <a:r>
              <a:rPr lang="sk-SK" sz="1800" dirty="0" err="1">
                <a:latin typeface="Eras Medium ITC" panose="020B0602030504020804" pitchFamily="34" charset="0"/>
              </a:rPr>
              <a:t>Digital</a:t>
            </a:r>
            <a:r>
              <a:rPr lang="sk-SK" sz="1800" dirty="0">
                <a:latin typeface="Eras Medium ITC" panose="020B0602030504020804" pitchFamily="34" charset="0"/>
              </a:rPr>
              <a:t> </a:t>
            </a:r>
            <a:r>
              <a:rPr lang="sk-SK" sz="1800" dirty="0" err="1">
                <a:latin typeface="Eras Medium ITC" panose="020B0602030504020804" pitchFamily="34" charset="0"/>
              </a:rPr>
              <a:t>storytellings</a:t>
            </a:r>
            <a:r>
              <a:rPr lang="sk-SK" sz="1800" dirty="0">
                <a:latin typeface="Eras Medium ITC" panose="020B0602030504020804" pitchFamily="34" charset="0"/>
              </a:rPr>
              <a:t> „</a:t>
            </a:r>
            <a:r>
              <a:rPr lang="sk-SK" sz="1800" dirty="0" err="1">
                <a:latin typeface="Eras Medium ITC" panose="020B0602030504020804" pitchFamily="34" charset="0"/>
              </a:rPr>
              <a:t>Everyday</a:t>
            </a:r>
            <a:r>
              <a:rPr lang="sk-SK" sz="1800" dirty="0">
                <a:latin typeface="Eras Medium ITC" panose="020B0602030504020804" pitchFamily="34" charset="0"/>
              </a:rPr>
              <a:t> </a:t>
            </a:r>
            <a:r>
              <a:rPr lang="sk-SK" sz="1800" dirty="0" err="1">
                <a:latin typeface="Eras Medium ITC" panose="020B0602030504020804" pitchFamily="34" charset="0"/>
              </a:rPr>
              <a:t>Education</a:t>
            </a:r>
            <a:r>
              <a:rPr lang="sk-SK" sz="1800" dirty="0" smtClean="0">
                <a:latin typeface="Eras Medium ITC" panose="020B0602030504020804" pitchFamily="34" charset="0"/>
              </a:rPr>
              <a:t>“</a:t>
            </a:r>
            <a:endParaRPr lang="ru-RU" sz="1800" dirty="0" smtClean="0">
              <a:latin typeface="Eras Medium ITC" panose="020B0602030504020804" pitchFamily="34" charset="0"/>
            </a:endParaRPr>
          </a:p>
          <a:p>
            <a:pPr marL="0" indent="0" algn="just">
              <a:buNone/>
            </a:pPr>
            <a:endParaRPr lang="sk-SK" sz="1800" dirty="0">
              <a:latin typeface="Eras Medium ITC" panose="020B0602030504020804" pitchFamily="34" charset="0"/>
            </a:endParaRPr>
          </a:p>
          <a:p>
            <a:pPr marL="0" indent="0" algn="just">
              <a:buNone/>
            </a:pPr>
            <a:r>
              <a:rPr lang="sk-SK" sz="1800" dirty="0" smtClean="0">
                <a:latin typeface="Eras Medium ITC" panose="020B0602030504020804" pitchFamily="34" charset="0"/>
              </a:rPr>
              <a:t>V</a:t>
            </a:r>
            <a:r>
              <a:rPr lang="sk-SK" sz="1800" dirty="0">
                <a:latin typeface="Eras Medium ITC" panose="020B0602030504020804" pitchFamily="34" charset="0"/>
              </a:rPr>
              <a:t>. </a:t>
            </a:r>
            <a:r>
              <a:rPr lang="sk-SK" sz="1800" dirty="0" err="1">
                <a:latin typeface="Eras Medium ITC" panose="020B0602030504020804" pitchFamily="34" charset="0"/>
              </a:rPr>
              <a:t>Comparative</a:t>
            </a:r>
            <a:r>
              <a:rPr lang="sk-SK" sz="1800" dirty="0">
                <a:latin typeface="Eras Medium ITC" panose="020B0602030504020804" pitchFamily="34" charset="0"/>
              </a:rPr>
              <a:t> </a:t>
            </a:r>
            <a:r>
              <a:rPr lang="sk-SK" sz="1800" dirty="0" err="1">
                <a:latin typeface="Eras Medium ITC" panose="020B0602030504020804" pitchFamily="34" charset="0"/>
              </a:rPr>
              <a:t>analysis</a:t>
            </a:r>
            <a:r>
              <a:rPr lang="sk-SK" sz="1800" dirty="0">
                <a:latin typeface="Eras Medium ITC" panose="020B0602030504020804" pitchFamily="34" charset="0"/>
              </a:rPr>
              <a:t> „</a:t>
            </a:r>
            <a:r>
              <a:rPr lang="sk-SK" sz="1800" dirty="0" err="1">
                <a:latin typeface="Eras Medium ITC" panose="020B0602030504020804" pitchFamily="34" charset="0"/>
              </a:rPr>
              <a:t>Challenges</a:t>
            </a:r>
            <a:r>
              <a:rPr lang="sk-SK" sz="1800" dirty="0">
                <a:latin typeface="Eras Medium ITC" panose="020B0602030504020804" pitchFamily="34" charset="0"/>
              </a:rPr>
              <a:t> of EU </a:t>
            </a:r>
            <a:r>
              <a:rPr lang="sk-SK" sz="1800" dirty="0" err="1">
                <a:latin typeface="Eras Medium ITC" panose="020B0602030504020804" pitchFamily="34" charset="0"/>
              </a:rPr>
              <a:t>agrienvironmental</a:t>
            </a:r>
            <a:r>
              <a:rPr lang="sk-SK" sz="1800" dirty="0">
                <a:latin typeface="Eras Medium ITC" panose="020B0602030504020804" pitchFamily="34" charset="0"/>
              </a:rPr>
              <a:t> </a:t>
            </a:r>
            <a:r>
              <a:rPr lang="sk-SK" sz="1800" dirty="0" err="1">
                <a:latin typeface="Eras Medium ITC" panose="020B0602030504020804" pitchFamily="34" charset="0"/>
              </a:rPr>
              <a:t>law</a:t>
            </a:r>
            <a:r>
              <a:rPr lang="sk-SK" sz="1800" dirty="0" smtClean="0">
                <a:latin typeface="Eras Medium ITC" panose="020B0602030504020804" pitchFamily="34" charset="0"/>
              </a:rPr>
              <a:t>“</a:t>
            </a:r>
            <a:endParaRPr lang="ru-RU" sz="1800" dirty="0" smtClean="0">
              <a:latin typeface="Eras Medium ITC" panose="020B0602030504020804" pitchFamily="34" charset="0"/>
            </a:endParaRPr>
          </a:p>
          <a:p>
            <a:pPr marL="0" indent="0" algn="just">
              <a:buNone/>
            </a:pPr>
            <a:endParaRPr lang="sk-SK" sz="1800" dirty="0">
              <a:latin typeface="Eras Medium ITC" panose="020B0602030504020804" pitchFamily="34" charset="0"/>
            </a:endParaRPr>
          </a:p>
          <a:p>
            <a:pPr marL="0" indent="0" algn="just">
              <a:buNone/>
            </a:pPr>
            <a:r>
              <a:rPr lang="sk-SK" sz="1800" dirty="0" smtClean="0">
                <a:latin typeface="Eras Medium ITC" panose="020B0602030504020804" pitchFamily="34" charset="0"/>
              </a:rPr>
              <a:t>VI</a:t>
            </a:r>
            <a:r>
              <a:rPr lang="sk-SK" sz="1800" dirty="0">
                <a:latin typeface="Eras Medium ITC" panose="020B0602030504020804" pitchFamily="34" charset="0"/>
              </a:rPr>
              <a:t>. E-learning </a:t>
            </a:r>
            <a:r>
              <a:rPr lang="sk-SK" sz="1800" dirty="0" err="1">
                <a:latin typeface="Eras Medium ITC" panose="020B0602030504020804" pitchFamily="34" charset="0"/>
              </a:rPr>
              <a:t>course</a:t>
            </a:r>
            <a:r>
              <a:rPr lang="sk-SK" sz="1800" dirty="0">
                <a:latin typeface="Eras Medium ITC" panose="020B0602030504020804" pitchFamily="34" charset="0"/>
              </a:rPr>
              <a:t> „EU </a:t>
            </a:r>
            <a:r>
              <a:rPr lang="sk-SK" sz="1800" dirty="0" err="1">
                <a:latin typeface="Eras Medium ITC" panose="020B0602030504020804" pitchFamily="34" charset="0"/>
              </a:rPr>
              <a:t>Agri-Environmental</a:t>
            </a:r>
            <a:r>
              <a:rPr lang="sk-SK" sz="1800" dirty="0">
                <a:latin typeface="Eras Medium ITC" panose="020B0602030504020804" pitchFamily="34" charset="0"/>
              </a:rPr>
              <a:t> </a:t>
            </a:r>
            <a:r>
              <a:rPr lang="sk-SK" sz="1800" dirty="0" err="1">
                <a:latin typeface="Eras Medium ITC" panose="020B0602030504020804" pitchFamily="34" charset="0"/>
              </a:rPr>
              <a:t>Law</a:t>
            </a:r>
            <a:r>
              <a:rPr lang="sk-SK" sz="1800" dirty="0">
                <a:latin typeface="Eras Medium ITC" panose="020B0602030504020804" pitchFamily="34" charset="0"/>
              </a:rPr>
              <a:t>“</a:t>
            </a:r>
          </a:p>
          <a:p>
            <a:pPr marL="0" indent="0">
              <a:buNone/>
            </a:pPr>
            <a:endParaRPr lang="sk-SK" sz="1800" dirty="0"/>
          </a:p>
        </p:txBody>
      </p:sp>
      <p:pic>
        <p:nvPicPr>
          <p:cNvPr id="4"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1028" name="Picture 4" descr="частичное включение chalk rgb цветовая концепция иконка интеграции обучения  специальная учебная программа для студентов инклюзивное образование вектор  идея изолированного chalkboard - стоковый вектор | Crushpixel"/>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3390" r="3390"/>
          <a:stretch>
            <a:fillRect/>
          </a:stretch>
        </p:blipFill>
        <p:spPr bwMode="auto">
          <a:xfrm>
            <a:off x="8267700" y="2186247"/>
            <a:ext cx="3819525" cy="4165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55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4700" dirty="0" err="1">
                <a:latin typeface="Eras Bold ITC" panose="020B0907030504020204" pitchFamily="34" charset="0"/>
              </a:rPr>
              <a:t>Events</a:t>
            </a:r>
            <a:endParaRPr lang="sk-SK" sz="4700" dirty="0"/>
          </a:p>
        </p:txBody>
      </p:sp>
      <p:sp>
        <p:nvSpPr>
          <p:cNvPr id="6" name="Zástupný symbol obsahu 5"/>
          <p:cNvSpPr>
            <a:spLocks noGrp="1"/>
          </p:cNvSpPr>
          <p:nvPr>
            <p:ph sz="half" idx="2"/>
          </p:nvPr>
        </p:nvSpPr>
        <p:spPr>
          <a:xfrm>
            <a:off x="3230880" y="2336872"/>
            <a:ext cx="8961120" cy="3896287"/>
          </a:xfrm>
        </p:spPr>
        <p:txBody>
          <a:bodyPr>
            <a:normAutofit/>
          </a:bodyPr>
          <a:lstStyle/>
          <a:p>
            <a:pPr marL="0" indent="0">
              <a:buNone/>
            </a:pPr>
            <a:endParaRPr lang="ru-RU" sz="1400" b="1" dirty="0" smtClean="0">
              <a:solidFill>
                <a:schemeClr val="bg1"/>
              </a:solidFill>
              <a:latin typeface="Eras Medium ITC" panose="020B0602030504020804" pitchFamily="34" charset="0"/>
            </a:endParaRPr>
          </a:p>
          <a:p>
            <a:pPr marL="0" indent="0">
              <a:buNone/>
            </a:pPr>
            <a:endParaRPr lang="ru-RU" sz="1400" b="1" dirty="0">
              <a:latin typeface="Eras Medium ITC" panose="020B0602030504020804" pitchFamily="34" charset="0"/>
            </a:endParaRPr>
          </a:p>
          <a:p>
            <a:pPr marL="0" indent="0">
              <a:buNone/>
            </a:pPr>
            <a:r>
              <a:rPr lang="sk-SK" sz="1600" b="1" dirty="0" err="1" smtClean="0">
                <a:latin typeface="Eras Bold ITC" panose="020B0907030504020204" pitchFamily="34" charset="0"/>
              </a:rPr>
              <a:t>Multiplication</a:t>
            </a:r>
            <a:r>
              <a:rPr lang="sk-SK" sz="1600" b="1" dirty="0" smtClean="0">
                <a:latin typeface="Eras Bold ITC" panose="020B0907030504020204" pitchFamily="34" charset="0"/>
              </a:rPr>
              <a:t> </a:t>
            </a:r>
            <a:r>
              <a:rPr lang="sk-SK" sz="1600" b="1" dirty="0" err="1">
                <a:latin typeface="Eras Bold ITC" panose="020B0907030504020204" pitchFamily="34" charset="0"/>
              </a:rPr>
              <a:t>Events</a:t>
            </a:r>
            <a:endParaRPr lang="sk-SK" sz="1600" b="1" dirty="0">
              <a:latin typeface="Eras Bold ITC" panose="020B0907030504020204" pitchFamily="34" charset="0"/>
            </a:endParaRPr>
          </a:p>
          <a:p>
            <a:pPr>
              <a:buFont typeface="Wingdings" panose="05000000000000000000" pitchFamily="2" charset="2"/>
              <a:buChar char="§"/>
            </a:pPr>
            <a:r>
              <a:rPr lang="en-US" sz="1400" b="1" dirty="0">
                <a:latin typeface="Eras Medium ITC" panose="020B0602030504020804" pitchFamily="34" charset="0"/>
              </a:rPr>
              <a:t>Let´s transfer the knowledge into practice (Slovakia)</a:t>
            </a:r>
            <a:endParaRPr lang="ru-RU" sz="1400" b="1" dirty="0">
              <a:latin typeface="Open Sans"/>
            </a:endParaRPr>
          </a:p>
          <a:p>
            <a:pPr>
              <a:buFont typeface="Wingdings" panose="05000000000000000000" pitchFamily="2" charset="2"/>
              <a:buChar char="§"/>
            </a:pPr>
            <a:r>
              <a:rPr lang="en-US" sz="1400" b="1" dirty="0">
                <a:latin typeface="Eras Medium ITC" panose="020B0602030504020804" pitchFamily="34" charset="0"/>
              </a:rPr>
              <a:t>Let´s transfer the knowledge into practice (</a:t>
            </a:r>
            <a:r>
              <a:rPr lang="en-GB" sz="1400" dirty="0">
                <a:latin typeface="Eras Medium ITC" panose="020B0602030504020804" pitchFamily="34" charset="0"/>
              </a:rPr>
              <a:t>Italy</a:t>
            </a:r>
            <a:r>
              <a:rPr lang="en-US" sz="1400" b="1" dirty="0">
                <a:latin typeface="Eras Medium ITC" panose="020B0602030504020804" pitchFamily="34" charset="0"/>
              </a:rPr>
              <a:t>) </a:t>
            </a:r>
            <a:endParaRPr lang="ru-RU" sz="1400" b="1" dirty="0">
              <a:latin typeface="Open Sans"/>
            </a:endParaRPr>
          </a:p>
          <a:p>
            <a:pPr>
              <a:buFont typeface="Wingdings" panose="05000000000000000000" pitchFamily="2" charset="2"/>
              <a:buChar char="§"/>
            </a:pPr>
            <a:r>
              <a:rPr lang="en-US" sz="1400" b="1" dirty="0">
                <a:latin typeface="Eras Medium ITC" panose="020B0602030504020804" pitchFamily="34" charset="0"/>
              </a:rPr>
              <a:t>Let´s transfer the knowledge into practice (</a:t>
            </a:r>
            <a:r>
              <a:rPr lang="en-GB" sz="1400" dirty="0">
                <a:latin typeface="Eras Medium ITC" panose="020B0602030504020804" pitchFamily="34" charset="0"/>
              </a:rPr>
              <a:t>Poland</a:t>
            </a:r>
            <a:r>
              <a:rPr lang="en-US" sz="1400" b="1" dirty="0">
                <a:latin typeface="Eras Medium ITC" panose="020B0602030504020804" pitchFamily="34" charset="0"/>
              </a:rPr>
              <a:t>) </a:t>
            </a:r>
            <a:endParaRPr lang="ru-RU" sz="1400" b="1" dirty="0" smtClean="0">
              <a:latin typeface="Eras Medium ITC" panose="020B0602030504020804" pitchFamily="34" charset="0"/>
            </a:endParaRPr>
          </a:p>
          <a:p>
            <a:pPr>
              <a:buFont typeface="Wingdings" panose="05000000000000000000" pitchFamily="2" charset="2"/>
              <a:buChar char="§"/>
            </a:pPr>
            <a:r>
              <a:rPr lang="en-US" sz="1400" b="1" dirty="0" smtClean="0">
                <a:latin typeface="Eras Medium ITC" panose="020B0602030504020804" pitchFamily="34" charset="0"/>
              </a:rPr>
              <a:t>Let´s </a:t>
            </a:r>
            <a:r>
              <a:rPr lang="en-US" sz="1400" b="1" dirty="0">
                <a:latin typeface="Eras Medium ITC" panose="020B0602030504020804" pitchFamily="34" charset="0"/>
              </a:rPr>
              <a:t>transfer the knowledge into practice (</a:t>
            </a:r>
            <a:r>
              <a:rPr lang="en-GB" sz="1400" dirty="0">
                <a:latin typeface="Eras Medium ITC" panose="020B0602030504020804" pitchFamily="34" charset="0"/>
              </a:rPr>
              <a:t>Portugal</a:t>
            </a:r>
            <a:r>
              <a:rPr lang="en-US" sz="1400" b="1" dirty="0">
                <a:latin typeface="Eras Medium ITC" panose="020B0602030504020804" pitchFamily="34" charset="0"/>
              </a:rPr>
              <a:t>)</a:t>
            </a:r>
          </a:p>
          <a:p>
            <a:pPr marL="0" indent="0">
              <a:buNone/>
            </a:pPr>
            <a:endParaRPr lang="sk-SK" dirty="0"/>
          </a:p>
        </p:txBody>
      </p:sp>
      <p:pic>
        <p:nvPicPr>
          <p:cNvPr id="3" name="Picture 4" descr="https://edulaw.uniag.sk/sites/default/files/styles/news__175x150_/public/news/logo_main.png?itok=pkGAL34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39548" y="861435"/>
            <a:ext cx="964277" cy="781397"/>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7" name="Picture 14" descr="Флаг Словакии"/>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1047768" y="2613660"/>
            <a:ext cx="1260000" cy="6764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8" descr="Купить Флаг Италии для яхт и катеров - Яхтенные Товары"/>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99" t="9500" r="2178" b="10681"/>
          <a:stretch/>
        </p:blipFill>
        <p:spPr bwMode="auto">
          <a:xfrm>
            <a:off x="1046655" y="3587625"/>
            <a:ext cx="1261113" cy="64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2" descr="Флаг Польши — Википедия"/>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5269" y="4533121"/>
            <a:ext cx="1260000" cy="60371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6" descr="Флаг Португалии"/>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5269" y="5440040"/>
            <a:ext cx="1274069" cy="652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79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ín">
  <a:themeElements>
    <a:clrScheme name="Modrá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333</TotalTime>
  <Words>250</Words>
  <Application>Microsoft Office PowerPoint</Application>
  <PresentationFormat>Širokouhlá</PresentationFormat>
  <Paragraphs>84</Paragraphs>
  <Slides>7</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7</vt:i4>
      </vt:variant>
    </vt:vector>
  </HeadingPairs>
  <TitlesOfParts>
    <vt:vector size="14" baseType="lpstr">
      <vt:lpstr>Arial</vt:lpstr>
      <vt:lpstr>Eras Bold ITC</vt:lpstr>
      <vt:lpstr>Eras Medium ITC</vt:lpstr>
      <vt:lpstr>Open Sans</vt:lpstr>
      <vt:lpstr>Trebuchet MS</vt:lpstr>
      <vt:lpstr>Wingdings</vt:lpstr>
      <vt:lpstr>Berlín</vt:lpstr>
      <vt:lpstr>EDULAW   The project  «The Pathway to European Smart Education in the Agri-Environmental Law under the COVID-19 Crisis»</vt:lpstr>
      <vt:lpstr>EDULAW</vt:lpstr>
      <vt:lpstr>Program</vt:lpstr>
      <vt:lpstr>Objective </vt:lpstr>
      <vt:lpstr>Partners</vt:lpstr>
      <vt:lpstr>Intellectual Outputs</vt:lpstr>
      <vt:lpstr>Events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EDULAW (full title of the project, number)</dc:title>
  <dc:creator>Zuzana Bohatova</dc:creator>
  <cp:lastModifiedBy>Windows User</cp:lastModifiedBy>
  <cp:revision>51</cp:revision>
  <dcterms:created xsi:type="dcterms:W3CDTF">2022-04-18T16:18:26Z</dcterms:created>
  <dcterms:modified xsi:type="dcterms:W3CDTF">2022-04-21T08:10:04Z</dcterms:modified>
</cp:coreProperties>
</file>